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71" r:id="rId6"/>
    <p:sldId id="260" r:id="rId7"/>
    <p:sldId id="261" r:id="rId8"/>
    <p:sldId id="269" r:id="rId9"/>
    <p:sldId id="270" r:id="rId10"/>
    <p:sldId id="264" r:id="rId11"/>
    <p:sldId id="265" r:id="rId12"/>
    <p:sldId id="266" r:id="rId13"/>
    <p:sldId id="267" r:id="rId14"/>
    <p:sldId id="268" r:id="rId15"/>
  </p:sldIdLst>
  <p:sldSz cx="9144000" cy="5143500" type="screen16x9"/>
  <p:notesSz cx="6858000" cy="9144000"/>
  <p:embeddedFontLst>
    <p:embeddedFont>
      <p:font typeface="Anaheim" panose="020B0604020202020204" charset="0"/>
      <p:regular r:id="rId17"/>
    </p:embeddedFont>
    <p:embeddedFont>
      <p:font typeface="Georgia" panose="02040502050405020303" pitchFamily="18" charset="0"/>
      <p:regular r:id="rId18"/>
      <p:bold r:id="rId19"/>
      <p:italic r:id="rId20"/>
      <p:boldItalic r:id="rId21"/>
    </p:embeddedFont>
    <p:embeddedFont>
      <p:font typeface="Poppins" panose="00000500000000000000" pitchFamily="2" charset="0"/>
      <p:regular r:id="rId22"/>
      <p:bold r:id="rId23"/>
      <p:italic r:id="rId24"/>
      <p:boldItalic r:id="rId25"/>
    </p:embeddedFont>
    <p:embeddedFont>
      <p:font typeface="Poppins SemiBold" panose="000007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fPSP5S0cV70+LVghr4IeivgWx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5E9A-860D-1C08-7D45-EF880F0F1C99}" v="1" dt="2024-09-22T05:08:57.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02" autoAdjust="0"/>
  </p:normalViewPr>
  <p:slideViewPr>
    <p:cSldViewPr snapToGrid="0">
      <p:cViewPr varScale="1">
        <p:scale>
          <a:sx n="135" d="100"/>
          <a:sy n="135"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4825E9A-860D-1C08-7D45-EF880F0F1C99}"/>
    <pc:docChg chg="modSld">
      <pc:chgData name="" userId="" providerId="" clId="Web-{14825E9A-860D-1C08-7D45-EF880F0F1C99}" dt="2024-09-22T05:08:57.065" v="0"/>
      <pc:docMkLst>
        <pc:docMk/>
      </pc:docMkLst>
      <pc:sldChg chg="delSp">
        <pc:chgData name="" userId="" providerId="" clId="Web-{14825E9A-860D-1C08-7D45-EF880F0F1C99}" dt="2024-09-22T05:08:57.065" v="0"/>
        <pc:sldMkLst>
          <pc:docMk/>
          <pc:sldMk cId="0" sldId="256"/>
        </pc:sldMkLst>
        <pc:picChg chg="del">
          <ac:chgData name="" userId="" providerId="" clId="Web-{14825E9A-860D-1C08-7D45-EF880F0F1C99}" dt="2024-09-22T05:08:57.065" v="0"/>
          <ac:picMkLst>
            <pc:docMk/>
            <pc:sldMk cId="0" sldId="256"/>
            <ac:picMk id="6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A60AD-D999-4BBF-900A-F10979A60349}" type="doc">
      <dgm:prSet loTypeId="urn:microsoft.com/office/officeart/2005/8/layout/cycle7" loCatId="cycle" qsTypeId="urn:microsoft.com/office/officeart/2005/8/quickstyle/simple1" qsCatId="simple" csTypeId="urn:microsoft.com/office/officeart/2005/8/colors/accent1_2" csCatId="accent1" phldr="0"/>
      <dgm:spPr/>
      <dgm:t>
        <a:bodyPr/>
        <a:lstStyle/>
        <a:p>
          <a:endParaRPr lang="en-US"/>
        </a:p>
      </dgm:t>
    </dgm:pt>
    <dgm:pt modelId="{CD348A33-AD7E-4B87-A893-220F41C4A0CD}" type="pres">
      <dgm:prSet presAssocID="{A59A60AD-D999-4BBF-900A-F10979A60349}" presName="Name0" presStyleCnt="0">
        <dgm:presLayoutVars>
          <dgm:dir/>
          <dgm:resizeHandles val="exact"/>
        </dgm:presLayoutVars>
      </dgm:prSet>
      <dgm:spPr/>
    </dgm:pt>
  </dgm:ptLst>
  <dgm:cxnLst>
    <dgm:cxn modelId="{98FB38EE-9F4A-4BA9-B2A6-6656E66DF300}" type="presOf" srcId="{A59A60AD-D999-4BBF-900A-F10979A60349}" destId="{CD348A33-AD7E-4B87-A893-220F41C4A0C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87996A-BBAE-4869-A189-3B659286671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47EBD02-DCE5-4CFE-A3A1-CCBBBDC2243C}">
      <dgm:prSet phldrT="[Text]"/>
      <dgm:spPr/>
      <dgm:t>
        <a:bodyPr/>
        <a:lstStyle/>
        <a:p>
          <a:pPr algn="ctr"/>
          <a:r>
            <a:rPr lang="en-US" dirty="0"/>
            <a:t>State</a:t>
          </a:r>
        </a:p>
      </dgm:t>
    </dgm:pt>
    <dgm:pt modelId="{0347BCC5-D0E7-462D-8F92-EF4EB54BE798}" type="parTrans" cxnId="{848A9479-8D0B-47FD-B06A-39DCEDD3ED63}">
      <dgm:prSet/>
      <dgm:spPr/>
      <dgm:t>
        <a:bodyPr/>
        <a:lstStyle/>
        <a:p>
          <a:endParaRPr lang="en-US"/>
        </a:p>
      </dgm:t>
    </dgm:pt>
    <dgm:pt modelId="{BF38BFDA-E80B-45E0-864E-EA56612AE362}" type="sibTrans" cxnId="{848A9479-8D0B-47FD-B06A-39DCEDD3ED63}">
      <dgm:prSet/>
      <dgm:spPr/>
      <dgm:t>
        <a:bodyPr/>
        <a:lstStyle/>
        <a:p>
          <a:endParaRPr lang="en-US"/>
        </a:p>
      </dgm:t>
    </dgm:pt>
    <dgm:pt modelId="{0C424413-5D85-4496-84D1-B5E22EA0E63A}">
      <dgm:prSet phldrT="[Text]"/>
      <dgm:spPr/>
      <dgm:t>
        <a:bodyPr/>
        <a:lstStyle/>
        <a:p>
          <a:pPr algn="ctr"/>
          <a:r>
            <a:rPr lang="en-US" dirty="0"/>
            <a:t>Citizen</a:t>
          </a:r>
        </a:p>
      </dgm:t>
    </dgm:pt>
    <dgm:pt modelId="{39D8C6CC-760F-48F2-BE8B-3F490C968A7D}" type="parTrans" cxnId="{893F8BA0-C430-4811-8AA8-F7D92D6EEE33}">
      <dgm:prSet/>
      <dgm:spPr/>
      <dgm:t>
        <a:bodyPr/>
        <a:lstStyle/>
        <a:p>
          <a:endParaRPr lang="en-US"/>
        </a:p>
      </dgm:t>
    </dgm:pt>
    <dgm:pt modelId="{19C08E70-B6F3-4F20-845B-019D51E4A2C5}" type="sibTrans" cxnId="{893F8BA0-C430-4811-8AA8-F7D92D6EEE33}">
      <dgm:prSet/>
      <dgm:spPr/>
      <dgm:t>
        <a:bodyPr/>
        <a:lstStyle/>
        <a:p>
          <a:endParaRPr lang="en-US"/>
        </a:p>
      </dgm:t>
    </dgm:pt>
    <dgm:pt modelId="{698AF0DA-8994-4C9A-B08A-0EB491BDE825}" type="pres">
      <dgm:prSet presAssocID="{5287996A-BBAE-4869-A189-3B6592866716}" presName="Name0" presStyleCnt="0">
        <dgm:presLayoutVars>
          <dgm:chMax val="2"/>
          <dgm:chPref val="2"/>
          <dgm:animLvl val="lvl"/>
        </dgm:presLayoutVars>
      </dgm:prSet>
      <dgm:spPr/>
    </dgm:pt>
    <dgm:pt modelId="{E82A4287-1902-4F7E-8672-115FCC90F738}" type="pres">
      <dgm:prSet presAssocID="{5287996A-BBAE-4869-A189-3B6592866716}" presName="LeftText" presStyleLbl="revTx" presStyleIdx="0" presStyleCnt="0">
        <dgm:presLayoutVars>
          <dgm:bulletEnabled val="1"/>
        </dgm:presLayoutVars>
      </dgm:prSet>
      <dgm:spPr/>
    </dgm:pt>
    <dgm:pt modelId="{F61EB2B2-69E4-4749-A175-01282D68111E}" type="pres">
      <dgm:prSet presAssocID="{5287996A-BBAE-4869-A189-3B6592866716}" presName="LeftNode" presStyleLbl="bgImgPlace1" presStyleIdx="0" presStyleCnt="2" custScaleX="82115" custScaleY="28987" custLinFactNeighborX="-60192" custLinFactNeighborY="-275">
        <dgm:presLayoutVars>
          <dgm:chMax val="2"/>
          <dgm:chPref val="2"/>
        </dgm:presLayoutVars>
      </dgm:prSet>
      <dgm:spPr/>
    </dgm:pt>
    <dgm:pt modelId="{08A1DDA0-DB87-4A4B-8058-E0EBA179C899}" type="pres">
      <dgm:prSet presAssocID="{5287996A-BBAE-4869-A189-3B6592866716}" presName="RightText" presStyleLbl="revTx" presStyleIdx="0" presStyleCnt="0">
        <dgm:presLayoutVars>
          <dgm:bulletEnabled val="1"/>
        </dgm:presLayoutVars>
      </dgm:prSet>
      <dgm:spPr/>
    </dgm:pt>
    <dgm:pt modelId="{04440829-C8F5-43A3-B598-D5E0950886BE}" type="pres">
      <dgm:prSet presAssocID="{5287996A-BBAE-4869-A189-3B6592866716}" presName="RightNode" presStyleLbl="bgImgPlace1" presStyleIdx="1" presStyleCnt="2" custScaleX="82115" custScaleY="28987" custLinFactNeighborX="48303" custLinFactNeighborY="-275">
        <dgm:presLayoutVars>
          <dgm:chMax val="0"/>
          <dgm:chPref val="0"/>
        </dgm:presLayoutVars>
      </dgm:prSet>
      <dgm:spPr/>
    </dgm:pt>
    <dgm:pt modelId="{8319DD1F-2126-4606-8AD8-9041D0F707FA}" type="pres">
      <dgm:prSet presAssocID="{5287996A-BBAE-4869-A189-3B6592866716}" presName="TopArrow" presStyleLbl="node1" presStyleIdx="0" presStyleCnt="2" custScaleX="152172" custLinFactNeighborX="-2780" custLinFactNeighborY="44893"/>
      <dgm:spPr/>
    </dgm:pt>
    <dgm:pt modelId="{ADDFC885-AF45-4508-89EE-4BBFAFBB9966}" type="pres">
      <dgm:prSet presAssocID="{5287996A-BBAE-4869-A189-3B6592866716}" presName="BottomArrow" presStyleLbl="node1" presStyleIdx="1" presStyleCnt="2" custScaleX="156229" custLinFactNeighborX="-7075" custLinFactNeighborY="-48054"/>
      <dgm:spPr/>
    </dgm:pt>
  </dgm:ptLst>
  <dgm:cxnLst>
    <dgm:cxn modelId="{3F352010-33EA-4B61-AFD3-0C2973C9EB45}" type="presOf" srcId="{547EBD02-DCE5-4CFE-A3A1-CCBBBDC2243C}" destId="{F61EB2B2-69E4-4749-A175-01282D68111E}" srcOrd="1" destOrd="0" presId="urn:microsoft.com/office/officeart/2009/layout/ReverseList"/>
    <dgm:cxn modelId="{6441FD2D-A5B9-4A85-9030-1F456E6F7C8B}" type="presOf" srcId="{547EBD02-DCE5-4CFE-A3A1-CCBBBDC2243C}" destId="{E82A4287-1902-4F7E-8672-115FCC90F738}" srcOrd="0" destOrd="0" presId="urn:microsoft.com/office/officeart/2009/layout/ReverseList"/>
    <dgm:cxn modelId="{26D17B6A-386A-4EA2-A782-8C2A3E572214}" type="presOf" srcId="{5287996A-BBAE-4869-A189-3B6592866716}" destId="{698AF0DA-8994-4C9A-B08A-0EB491BDE825}" srcOrd="0" destOrd="0" presId="urn:microsoft.com/office/officeart/2009/layout/ReverseList"/>
    <dgm:cxn modelId="{D0371B4E-2AA7-4AA0-92BC-77E68AB782AE}" type="presOf" srcId="{0C424413-5D85-4496-84D1-B5E22EA0E63A}" destId="{04440829-C8F5-43A3-B598-D5E0950886BE}" srcOrd="1" destOrd="0" presId="urn:microsoft.com/office/officeart/2009/layout/ReverseList"/>
    <dgm:cxn modelId="{848A9479-8D0B-47FD-B06A-39DCEDD3ED63}" srcId="{5287996A-BBAE-4869-A189-3B6592866716}" destId="{547EBD02-DCE5-4CFE-A3A1-CCBBBDC2243C}" srcOrd="0" destOrd="0" parTransId="{0347BCC5-D0E7-462D-8F92-EF4EB54BE798}" sibTransId="{BF38BFDA-E80B-45E0-864E-EA56612AE362}"/>
    <dgm:cxn modelId="{893F8BA0-C430-4811-8AA8-F7D92D6EEE33}" srcId="{5287996A-BBAE-4869-A189-3B6592866716}" destId="{0C424413-5D85-4496-84D1-B5E22EA0E63A}" srcOrd="1" destOrd="0" parTransId="{39D8C6CC-760F-48F2-BE8B-3F490C968A7D}" sibTransId="{19C08E70-B6F3-4F20-845B-019D51E4A2C5}"/>
    <dgm:cxn modelId="{557EE5F2-1346-4C7E-90F2-ED9F87CD222B}" type="presOf" srcId="{0C424413-5D85-4496-84D1-B5E22EA0E63A}" destId="{08A1DDA0-DB87-4A4B-8058-E0EBA179C899}" srcOrd="0" destOrd="0" presId="urn:microsoft.com/office/officeart/2009/layout/ReverseList"/>
    <dgm:cxn modelId="{2F93F651-B1AC-428C-BB92-826C81DFD6FF}" type="presParOf" srcId="{698AF0DA-8994-4C9A-B08A-0EB491BDE825}" destId="{E82A4287-1902-4F7E-8672-115FCC90F738}" srcOrd="0" destOrd="0" presId="urn:microsoft.com/office/officeart/2009/layout/ReverseList"/>
    <dgm:cxn modelId="{18978610-628B-43C2-AD26-AC956BFEB023}" type="presParOf" srcId="{698AF0DA-8994-4C9A-B08A-0EB491BDE825}" destId="{F61EB2B2-69E4-4749-A175-01282D68111E}" srcOrd="1" destOrd="0" presId="urn:microsoft.com/office/officeart/2009/layout/ReverseList"/>
    <dgm:cxn modelId="{D21E69A3-4A45-488D-9F03-03D6C5B663A8}" type="presParOf" srcId="{698AF0DA-8994-4C9A-B08A-0EB491BDE825}" destId="{08A1DDA0-DB87-4A4B-8058-E0EBA179C899}" srcOrd="2" destOrd="0" presId="urn:microsoft.com/office/officeart/2009/layout/ReverseList"/>
    <dgm:cxn modelId="{7D89A2D3-E466-438A-BC37-A4BE7119F69F}" type="presParOf" srcId="{698AF0DA-8994-4C9A-B08A-0EB491BDE825}" destId="{04440829-C8F5-43A3-B598-D5E0950886BE}" srcOrd="3" destOrd="0" presId="urn:microsoft.com/office/officeart/2009/layout/ReverseList"/>
    <dgm:cxn modelId="{B761AB81-8489-4C7A-92DE-F87F98602DC2}" type="presParOf" srcId="{698AF0DA-8994-4C9A-B08A-0EB491BDE825}" destId="{8319DD1F-2126-4606-8AD8-9041D0F707FA}" srcOrd="4" destOrd="0" presId="urn:microsoft.com/office/officeart/2009/layout/ReverseList"/>
    <dgm:cxn modelId="{A7AC8355-728E-433C-AE11-05CF1FBA57D4}" type="presParOf" srcId="{698AF0DA-8994-4C9A-B08A-0EB491BDE825}" destId="{ADDFC885-AF45-4508-89EE-4BBFAFBB9966}"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EB2B2-69E4-4749-A175-01282D68111E}">
      <dsp:nvSpPr>
        <dsp:cNvPr id="0" name=""/>
        <dsp:cNvSpPr/>
      </dsp:nvSpPr>
      <dsp:spPr>
        <a:xfrm rot="16200000">
          <a:off x="1112762" y="1173554"/>
          <a:ext cx="649010" cy="112353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marL="0" lvl="0" indent="0" algn="ctr" defTabSz="977900">
            <a:lnSpc>
              <a:spcPct val="90000"/>
            </a:lnSpc>
            <a:spcBef>
              <a:spcPct val="0"/>
            </a:spcBef>
            <a:spcAft>
              <a:spcPct val="35000"/>
            </a:spcAft>
            <a:buNone/>
          </a:pPr>
          <a:r>
            <a:rPr lang="en-US" sz="2200" kern="1200" dirty="0"/>
            <a:t>State</a:t>
          </a:r>
        </a:p>
      </dsp:txBody>
      <dsp:txXfrm rot="5400000">
        <a:off x="907187" y="1442505"/>
        <a:ext cx="1091849" cy="585634"/>
      </dsp:txXfrm>
    </dsp:sp>
    <dsp:sp modelId="{04440829-C8F5-43A3-B598-D5E0950886BE}">
      <dsp:nvSpPr>
        <dsp:cNvPr id="0" name=""/>
        <dsp:cNvSpPr/>
      </dsp:nvSpPr>
      <dsp:spPr>
        <a:xfrm rot="5400000">
          <a:off x="4027622" y="1173554"/>
          <a:ext cx="649010" cy="112353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39700" rIns="83820" bIns="139700" numCol="1" spcCol="1270" anchor="t" anchorCtr="0">
          <a:noAutofit/>
        </a:bodyPr>
        <a:lstStyle/>
        <a:p>
          <a:pPr marL="0" lvl="0" indent="0" algn="ctr" defTabSz="977900">
            <a:lnSpc>
              <a:spcPct val="90000"/>
            </a:lnSpc>
            <a:spcBef>
              <a:spcPct val="0"/>
            </a:spcBef>
            <a:spcAft>
              <a:spcPct val="35000"/>
            </a:spcAft>
            <a:buNone/>
          </a:pPr>
          <a:r>
            <a:rPr lang="en-US" sz="2200" kern="1200" dirty="0"/>
            <a:t>Citizen</a:t>
          </a:r>
        </a:p>
      </dsp:txBody>
      <dsp:txXfrm rot="-5400000">
        <a:off x="3790359" y="1442505"/>
        <a:ext cx="1091849" cy="585634"/>
      </dsp:txXfrm>
    </dsp:sp>
    <dsp:sp modelId="{8319DD1F-2126-4606-8AD8-9041D0F707FA}">
      <dsp:nvSpPr>
        <dsp:cNvPr id="0" name=""/>
        <dsp:cNvSpPr/>
      </dsp:nvSpPr>
      <dsp:spPr>
        <a:xfrm>
          <a:off x="1847811" y="642108"/>
          <a:ext cx="2176635" cy="143030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FC885-AF45-4508-89EE-4BBFAFBB9966}">
      <dsp:nvSpPr>
        <dsp:cNvPr id="0" name=""/>
        <dsp:cNvSpPr/>
      </dsp:nvSpPr>
      <dsp:spPr>
        <a:xfrm rot="10800000">
          <a:off x="1757361" y="1364982"/>
          <a:ext cx="2234665" cy="143030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Individual Rights and Freedoms: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Freedom from restraint - One is free to engage in any conduct or activity that is not expressly prohibited by Islamic Shari’ah or by law.</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Equality - Everyone is equal before and under the law and has the right to equal protection and equal benefit of the law.</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Privacy - Everyone has the right to respect their private and family life.</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Freedom of expression - Everyone has the right to freedom of thought and the freedom to communicate opinions and expression in a manner that is not contrary to any tenet of Islam.</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Right to life - Everyone has the right to life, liberty and security.</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Social and Economic Rights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Economic and social rights - Everyone has the right to nutritious food and clean water, clothing and housing, better health care, a healthy and ecologically balanced environment, equal access to means of communication, the establishment of an adequate sewage system, and the establishment of electricity.</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Freedom from acquiring and imparting knowledge - Everyone has the right and freedom to acquire and impart knowledge, information and learning.</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Special protection to children, young, elderly, and disadvantaged people - Children and young people, elderly and disadvantaged people are entitled to special protection and special assistance from the family, the community and the State.</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1" i="0" u="none" strike="noStrike" cap="none">
                <a:solidFill>
                  <a:srgbClr val="000000"/>
                </a:solidFill>
                <a:latin typeface="Arial"/>
                <a:ea typeface="Arial"/>
                <a:cs typeface="Arial"/>
                <a:sym typeface="Arial"/>
              </a:rPr>
              <a:t>Civil and political rights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Right to vote - Every individual above eighteen years of age, has the right to vote in elections, and in public referendums.</a:t>
            </a: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Freedom of Assembly and Association: The right to gather and associate with others for peaceful purposes.</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Fundamental rights and freedom are necessary for a nation for the growth of every individual and also for safeguarding peoples’ interests. They are crucial for the government in the sense that they serve as the nation’s backbone. In difficult times, citizens can be protected by their rights.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a4c1b55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a4c1b55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A ‘right’ is a moral or a legal entitlement to have a do something</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Human rights are for people living only in Maldives.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People have the right to say whatever they want.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All people have equal rights.</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Do children have their own special rights, as well as other human rights?</a:t>
            </a:r>
            <a:endParaRPr>
              <a:solidFill>
                <a:schemeClr val="dk1"/>
              </a:solidFill>
            </a:endParaRPr>
          </a:p>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Fundamental rights and freedom are necessary for a nation for the growth of every individual and also for safeguarding peoples’ interests. They are crucial for the government in the sense that they serve as the nation’s backbone. In difficult times, citizens can be protected by their rights.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100"/>
              <a:buNone/>
            </a:pPr>
            <a:r>
              <a:rPr lang="en"/>
              <a:t>Brainstorm the student about rights and responsibilities</a:t>
            </a:r>
            <a:endParaRPr/>
          </a:p>
          <a:p>
            <a:pPr marL="139700" lvl="0" indent="0" algn="l" rtl="0">
              <a:lnSpc>
                <a:spcPct val="100000"/>
              </a:lnSpc>
              <a:spcBef>
                <a:spcPts val="0"/>
              </a:spcBef>
              <a:spcAft>
                <a:spcPts val="0"/>
              </a:spcAft>
              <a:buSzPts val="1100"/>
              <a:buNone/>
            </a:pPr>
            <a:endParaRPr/>
          </a:p>
          <a:p>
            <a:pPr marL="139700" lvl="0" indent="0" algn="l" rtl="0">
              <a:lnSpc>
                <a:spcPct val="100000"/>
              </a:lnSpc>
              <a:spcBef>
                <a:spcPts val="0"/>
              </a:spcBef>
              <a:spcAft>
                <a:spcPts val="0"/>
              </a:spcAft>
              <a:buSzPts val="1100"/>
              <a:buNone/>
            </a:pPr>
            <a:r>
              <a:rPr lang="en"/>
              <a:t>The entitlements and duties as citizens.</a:t>
            </a:r>
            <a:endParaRPr/>
          </a:p>
          <a:p>
            <a:pPr marL="139700" lvl="0" indent="0" algn="l" rtl="0">
              <a:lnSpc>
                <a:spcPct val="100000"/>
              </a:lnSpc>
              <a:spcBef>
                <a:spcPts val="0"/>
              </a:spcBef>
              <a:spcAft>
                <a:spcPts val="0"/>
              </a:spcAft>
              <a:buSzPts val="1100"/>
              <a:buNone/>
            </a:pPr>
            <a:r>
              <a:rPr lang="en"/>
              <a:t>Rights are freedoms that are protected legally.</a:t>
            </a:r>
            <a:endParaRPr/>
          </a:p>
          <a:p>
            <a:pPr marL="139700" lvl="0" indent="0" algn="l" rtl="0">
              <a:lnSpc>
                <a:spcPct val="100000"/>
              </a:lnSpc>
              <a:spcBef>
                <a:spcPts val="0"/>
              </a:spcBef>
              <a:spcAft>
                <a:spcPts val="0"/>
              </a:spcAft>
              <a:buSzPts val="1100"/>
              <a:buNone/>
            </a:pPr>
            <a:r>
              <a:rPr lang="en"/>
              <a:t>Responsibilities are things you should do.</a:t>
            </a:r>
            <a:endParaRPr/>
          </a:p>
          <a:p>
            <a:pPr marL="139700" lvl="0" indent="0" algn="l" rtl="0">
              <a:lnSpc>
                <a:spcPct val="100000"/>
              </a:lnSpc>
              <a:spcBef>
                <a:spcPts val="0"/>
              </a:spcBef>
              <a:spcAft>
                <a:spcPts val="0"/>
              </a:spcAft>
              <a:buSzPts val="1100"/>
              <a:buNone/>
            </a:pPr>
            <a:r>
              <a:rPr lang="en">
                <a:solidFill>
                  <a:schemeClr val="dk1"/>
                </a:solidFill>
                <a:latin typeface="Poppins"/>
                <a:ea typeface="Poppins"/>
                <a:cs typeface="Poppins"/>
                <a:sym typeface="Poppins"/>
              </a:rPr>
              <a:t>Unlike the USA, Maldives, does not have a national Bill of Rights that officially protects our rights</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As stated in the Constitution, the exercise and enjoyment of fundamental rights and freedoms is inseparable from the performance of responsibilities and duties.</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r>
              <a:rPr lang="en-US"/>
              <a:t>The combination of rights and responsibilities forms the foundation for an engaged and responsible citizenship. </a:t>
            </a:r>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ba3ea444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ba3ea444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4"/>
          <p:cNvSpPr txBox="1">
            <a:spLocks noGrp="1"/>
          </p:cNvSpPr>
          <p:nvPr>
            <p:ph type="ctrTitle"/>
          </p:nvPr>
        </p:nvSpPr>
        <p:spPr>
          <a:xfrm>
            <a:off x="713225" y="1129750"/>
            <a:ext cx="4420800" cy="2023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91919"/>
              </a:buClr>
              <a:buSzPts val="5200"/>
              <a:buNone/>
              <a:defRPr sz="60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14"/>
          <p:cNvSpPr txBox="1">
            <a:spLocks noGrp="1"/>
          </p:cNvSpPr>
          <p:nvPr>
            <p:ph type="subTitle" idx="1"/>
          </p:nvPr>
        </p:nvSpPr>
        <p:spPr>
          <a:xfrm>
            <a:off x="713225" y="3319544"/>
            <a:ext cx="2481000" cy="6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14"/>
          <p:cNvGrpSpPr/>
          <p:nvPr/>
        </p:nvGrpSpPr>
        <p:grpSpPr>
          <a:xfrm>
            <a:off x="-801676" y="-1619242"/>
            <a:ext cx="9514225" cy="8244806"/>
            <a:chOff x="-801676" y="-1619242"/>
            <a:chExt cx="9514225" cy="8244806"/>
          </a:xfrm>
        </p:grpSpPr>
        <p:sp>
          <p:nvSpPr>
            <p:cNvPr id="13" name="Google Shape;13;p14"/>
            <p:cNvSpPr/>
            <p:nvPr/>
          </p:nvSpPr>
          <p:spPr>
            <a:xfrm>
              <a:off x="-801676" y="402763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4"/>
            <p:cNvSpPr/>
            <p:nvPr/>
          </p:nvSpPr>
          <p:spPr>
            <a:xfrm rot="9247000">
              <a:off x="5095299" y="-10486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 name="Google Shape;15;p14"/>
          <p:cNvSpPr/>
          <p:nvPr/>
        </p:nvSpPr>
        <p:spPr>
          <a:xfrm rot="-2414508">
            <a:off x="846743" y="4609211"/>
            <a:ext cx="936095" cy="1116259"/>
          </a:xfrm>
          <a:custGeom>
            <a:avLst/>
            <a:gdLst/>
            <a:ahLst/>
            <a:cxnLst/>
            <a:rect l="l" t="t" r="r" b="b"/>
            <a:pathLst>
              <a:path w="20887" h="24907" extrusionOk="0">
                <a:moveTo>
                  <a:pt x="11490" y="1"/>
                </a:moveTo>
                <a:cubicBezTo>
                  <a:pt x="11195" y="1"/>
                  <a:pt x="10901" y="14"/>
                  <a:pt x="10610" y="40"/>
                </a:cubicBezTo>
                <a:cubicBezTo>
                  <a:pt x="8694" y="224"/>
                  <a:pt x="6756" y="866"/>
                  <a:pt x="4840" y="1967"/>
                </a:cubicBezTo>
                <a:cubicBezTo>
                  <a:pt x="3201" y="2908"/>
                  <a:pt x="1572" y="4181"/>
                  <a:pt x="0" y="5764"/>
                </a:cubicBezTo>
                <a:lnTo>
                  <a:pt x="321" y="6085"/>
                </a:lnTo>
                <a:cubicBezTo>
                  <a:pt x="1870" y="4536"/>
                  <a:pt x="3464" y="3275"/>
                  <a:pt x="5070" y="2357"/>
                </a:cubicBezTo>
                <a:cubicBezTo>
                  <a:pt x="6917" y="1291"/>
                  <a:pt x="8798" y="672"/>
                  <a:pt x="10644" y="499"/>
                </a:cubicBezTo>
                <a:cubicBezTo>
                  <a:pt x="10921" y="476"/>
                  <a:pt x="11202" y="465"/>
                  <a:pt x="11484" y="465"/>
                </a:cubicBezTo>
                <a:cubicBezTo>
                  <a:pt x="12192" y="465"/>
                  <a:pt x="12909" y="538"/>
                  <a:pt x="13615" y="695"/>
                </a:cubicBezTo>
                <a:cubicBezTo>
                  <a:pt x="14612" y="912"/>
                  <a:pt x="15553" y="1268"/>
                  <a:pt x="16402" y="1761"/>
                </a:cubicBezTo>
                <a:cubicBezTo>
                  <a:pt x="17285" y="2254"/>
                  <a:pt x="18042" y="2874"/>
                  <a:pt x="18650" y="3585"/>
                </a:cubicBezTo>
                <a:cubicBezTo>
                  <a:pt x="19292" y="4342"/>
                  <a:pt x="19763" y="5179"/>
                  <a:pt x="20026" y="6085"/>
                </a:cubicBezTo>
                <a:cubicBezTo>
                  <a:pt x="20829" y="8815"/>
                  <a:pt x="19900" y="11693"/>
                  <a:pt x="18994" y="14481"/>
                </a:cubicBezTo>
                <a:cubicBezTo>
                  <a:pt x="18902" y="14779"/>
                  <a:pt x="18799" y="15088"/>
                  <a:pt x="18707" y="15387"/>
                </a:cubicBezTo>
                <a:cubicBezTo>
                  <a:pt x="18111" y="17268"/>
                  <a:pt x="17801" y="18873"/>
                  <a:pt x="17778" y="20296"/>
                </a:cubicBezTo>
                <a:cubicBezTo>
                  <a:pt x="17767" y="21167"/>
                  <a:pt x="17847" y="21982"/>
                  <a:pt x="18053" y="22716"/>
                </a:cubicBezTo>
                <a:cubicBezTo>
                  <a:pt x="18272" y="23530"/>
                  <a:pt x="18616" y="24264"/>
                  <a:pt x="19097" y="24906"/>
                </a:cubicBezTo>
                <a:lnTo>
                  <a:pt x="19464" y="24631"/>
                </a:lnTo>
                <a:cubicBezTo>
                  <a:pt x="19017" y="24035"/>
                  <a:pt x="18696" y="23359"/>
                  <a:pt x="18489" y="22602"/>
                </a:cubicBezTo>
                <a:cubicBezTo>
                  <a:pt x="18306" y="21913"/>
                  <a:pt x="18226" y="21133"/>
                  <a:pt x="18237" y="20308"/>
                </a:cubicBezTo>
                <a:cubicBezTo>
                  <a:pt x="18260" y="18931"/>
                  <a:pt x="18558" y="17371"/>
                  <a:pt x="19143" y="15536"/>
                </a:cubicBezTo>
                <a:cubicBezTo>
                  <a:pt x="19235" y="15226"/>
                  <a:pt x="19338" y="14917"/>
                  <a:pt x="19430" y="14619"/>
                </a:cubicBezTo>
                <a:cubicBezTo>
                  <a:pt x="19888" y="13219"/>
                  <a:pt x="20359" y="11774"/>
                  <a:pt x="20599" y="10317"/>
                </a:cubicBezTo>
                <a:cubicBezTo>
                  <a:pt x="20887" y="8665"/>
                  <a:pt x="20841" y="7243"/>
                  <a:pt x="20462" y="5959"/>
                </a:cubicBezTo>
                <a:cubicBezTo>
                  <a:pt x="20176" y="4984"/>
                  <a:pt x="19682" y="4090"/>
                  <a:pt x="19006" y="3287"/>
                </a:cubicBezTo>
                <a:cubicBezTo>
                  <a:pt x="18351" y="2530"/>
                  <a:pt x="17561" y="1887"/>
                  <a:pt x="16631" y="1360"/>
                </a:cubicBezTo>
                <a:cubicBezTo>
                  <a:pt x="15736" y="843"/>
                  <a:pt x="14750" y="476"/>
                  <a:pt x="13718" y="247"/>
                </a:cubicBezTo>
                <a:cubicBezTo>
                  <a:pt x="12973" y="83"/>
                  <a:pt x="12227" y="1"/>
                  <a:pt x="1149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
        <p:cNvGrpSpPr/>
        <p:nvPr/>
      </p:nvGrpSpPr>
      <p:grpSpPr>
        <a:xfrm>
          <a:off x="0" y="0"/>
          <a:ext cx="0" cy="0"/>
          <a:chOff x="0" y="0"/>
          <a:chExt cx="0" cy="0"/>
        </a:xfrm>
      </p:grpSpPr>
      <p:sp>
        <p:nvSpPr>
          <p:cNvPr id="17" name="Google Shape;17;p15"/>
          <p:cNvSpPr txBox="1">
            <a:spLocks noGrp="1"/>
          </p:cNvSpPr>
          <p:nvPr>
            <p:ph type="title"/>
          </p:nvPr>
        </p:nvSpPr>
        <p:spPr>
          <a:xfrm>
            <a:off x="720000" y="445025"/>
            <a:ext cx="7710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8" name="Google Shape;18;p15"/>
          <p:cNvSpPr txBox="1">
            <a:spLocks noGrp="1"/>
          </p:cNvSpPr>
          <p:nvPr>
            <p:ph type="subTitle" idx="1"/>
          </p:nvPr>
        </p:nvSpPr>
        <p:spPr>
          <a:xfrm>
            <a:off x="1595500" y="1787550"/>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15"/>
          <p:cNvSpPr txBox="1">
            <a:spLocks noGrp="1"/>
          </p:cNvSpPr>
          <p:nvPr>
            <p:ph type="subTitle" idx="2"/>
          </p:nvPr>
        </p:nvSpPr>
        <p:spPr>
          <a:xfrm>
            <a:off x="1595500" y="2909462"/>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15"/>
          <p:cNvSpPr txBox="1">
            <a:spLocks noGrp="1"/>
          </p:cNvSpPr>
          <p:nvPr>
            <p:ph type="subTitle" idx="3"/>
          </p:nvPr>
        </p:nvSpPr>
        <p:spPr>
          <a:xfrm>
            <a:off x="1595500" y="4031387"/>
            <a:ext cx="4263300" cy="350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5"/>
          <p:cNvSpPr txBox="1">
            <a:spLocks noGrp="1"/>
          </p:cNvSpPr>
          <p:nvPr>
            <p:ph type="title" idx="4"/>
          </p:nvPr>
        </p:nvSpPr>
        <p:spPr>
          <a:xfrm>
            <a:off x="720001" y="1558063"/>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2" name="Google Shape;22;p15"/>
          <p:cNvSpPr txBox="1">
            <a:spLocks noGrp="1"/>
          </p:cNvSpPr>
          <p:nvPr>
            <p:ph type="title" idx="5"/>
          </p:nvPr>
        </p:nvSpPr>
        <p:spPr>
          <a:xfrm>
            <a:off x="720001" y="2679381"/>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3" name="Google Shape;23;p15"/>
          <p:cNvSpPr txBox="1">
            <a:spLocks noGrp="1"/>
          </p:cNvSpPr>
          <p:nvPr>
            <p:ph type="title" idx="6"/>
          </p:nvPr>
        </p:nvSpPr>
        <p:spPr>
          <a:xfrm>
            <a:off x="720001" y="3800700"/>
            <a:ext cx="6861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4" name="Google Shape;24;p15"/>
          <p:cNvSpPr txBox="1">
            <a:spLocks noGrp="1"/>
          </p:cNvSpPr>
          <p:nvPr>
            <p:ph type="subTitle" idx="7"/>
          </p:nvPr>
        </p:nvSpPr>
        <p:spPr>
          <a:xfrm>
            <a:off x="1595500" y="1426075"/>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 name="Google Shape;25;p15"/>
          <p:cNvSpPr txBox="1">
            <a:spLocks noGrp="1"/>
          </p:cNvSpPr>
          <p:nvPr>
            <p:ph type="subTitle" idx="8"/>
          </p:nvPr>
        </p:nvSpPr>
        <p:spPr>
          <a:xfrm>
            <a:off x="1595500" y="2546800"/>
            <a:ext cx="4263300" cy="447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 name="Google Shape;26;p15"/>
          <p:cNvSpPr txBox="1">
            <a:spLocks noGrp="1"/>
          </p:cNvSpPr>
          <p:nvPr>
            <p:ph type="subTitle" idx="9"/>
          </p:nvPr>
        </p:nvSpPr>
        <p:spPr>
          <a:xfrm>
            <a:off x="1595500" y="3667538"/>
            <a:ext cx="4263300" cy="44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l">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l">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l">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l">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l">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l">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l">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l">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 name="Google Shape;27;p15"/>
          <p:cNvSpPr/>
          <p:nvPr/>
        </p:nvSpPr>
        <p:spPr>
          <a:xfrm rot="-3449978">
            <a:off x="7852389" y="391513"/>
            <a:ext cx="2222170" cy="1943054"/>
          </a:xfrm>
          <a:custGeom>
            <a:avLst/>
            <a:gdLst/>
            <a:ahLst/>
            <a:cxnLst/>
            <a:rect l="l" t="t" r="r" b="b"/>
            <a:pathLst>
              <a:path w="49584" h="43356" extrusionOk="0">
                <a:moveTo>
                  <a:pt x="35408" y="4381"/>
                </a:moveTo>
                <a:cubicBezTo>
                  <a:pt x="35694" y="4473"/>
                  <a:pt x="35958" y="4577"/>
                  <a:pt x="36210" y="4692"/>
                </a:cubicBezTo>
                <a:cubicBezTo>
                  <a:pt x="36474" y="4817"/>
                  <a:pt x="36738" y="4955"/>
                  <a:pt x="36899" y="5173"/>
                </a:cubicBezTo>
                <a:cubicBezTo>
                  <a:pt x="37024" y="5345"/>
                  <a:pt x="37082" y="5620"/>
                  <a:pt x="36944" y="5781"/>
                </a:cubicBezTo>
                <a:cubicBezTo>
                  <a:pt x="36867" y="5878"/>
                  <a:pt x="36748" y="5920"/>
                  <a:pt x="36614" y="5920"/>
                </a:cubicBezTo>
                <a:cubicBezTo>
                  <a:pt x="36433" y="5920"/>
                  <a:pt x="36226" y="5843"/>
                  <a:pt x="36061" y="5724"/>
                </a:cubicBezTo>
                <a:cubicBezTo>
                  <a:pt x="35740" y="5482"/>
                  <a:pt x="35510" y="5104"/>
                  <a:pt x="35441" y="4669"/>
                </a:cubicBezTo>
                <a:cubicBezTo>
                  <a:pt x="35419" y="4577"/>
                  <a:pt x="35408" y="4473"/>
                  <a:pt x="35408" y="4381"/>
                </a:cubicBezTo>
                <a:close/>
                <a:moveTo>
                  <a:pt x="8500" y="30945"/>
                </a:moveTo>
                <a:cubicBezTo>
                  <a:pt x="8809" y="30991"/>
                  <a:pt x="9130" y="31095"/>
                  <a:pt x="9372" y="31312"/>
                </a:cubicBezTo>
                <a:cubicBezTo>
                  <a:pt x="9566" y="31473"/>
                  <a:pt x="9681" y="31748"/>
                  <a:pt x="9693" y="32000"/>
                </a:cubicBezTo>
                <a:cubicBezTo>
                  <a:pt x="9693" y="32127"/>
                  <a:pt x="9658" y="32310"/>
                  <a:pt x="9509" y="32448"/>
                </a:cubicBezTo>
                <a:cubicBezTo>
                  <a:pt x="9410" y="32541"/>
                  <a:pt x="9294" y="32570"/>
                  <a:pt x="9186" y="32570"/>
                </a:cubicBezTo>
                <a:cubicBezTo>
                  <a:pt x="9095" y="32570"/>
                  <a:pt x="9010" y="32549"/>
                  <a:pt x="8947" y="32528"/>
                </a:cubicBezTo>
                <a:cubicBezTo>
                  <a:pt x="8637" y="32425"/>
                  <a:pt x="8385" y="32150"/>
                  <a:pt x="8327" y="31863"/>
                </a:cubicBezTo>
                <a:cubicBezTo>
                  <a:pt x="8270" y="31541"/>
                  <a:pt x="8350" y="31220"/>
                  <a:pt x="8500" y="30945"/>
                </a:cubicBezTo>
                <a:close/>
                <a:moveTo>
                  <a:pt x="49434" y="0"/>
                </a:moveTo>
                <a:cubicBezTo>
                  <a:pt x="48835" y="207"/>
                  <a:pt x="48196" y="266"/>
                  <a:pt x="47549" y="266"/>
                </a:cubicBezTo>
                <a:cubicBezTo>
                  <a:pt x="47081" y="266"/>
                  <a:pt x="46609" y="235"/>
                  <a:pt x="46143" y="206"/>
                </a:cubicBezTo>
                <a:lnTo>
                  <a:pt x="46005" y="195"/>
                </a:lnTo>
                <a:cubicBezTo>
                  <a:pt x="45182" y="139"/>
                  <a:pt x="44332" y="94"/>
                  <a:pt x="43474" y="94"/>
                </a:cubicBezTo>
                <a:cubicBezTo>
                  <a:pt x="42408" y="94"/>
                  <a:pt x="41331" y="164"/>
                  <a:pt x="40282" y="367"/>
                </a:cubicBezTo>
                <a:cubicBezTo>
                  <a:pt x="38642" y="688"/>
                  <a:pt x="36451" y="1434"/>
                  <a:pt x="35281" y="3211"/>
                </a:cubicBezTo>
                <a:cubicBezTo>
                  <a:pt x="35166" y="3384"/>
                  <a:pt x="35074" y="3579"/>
                  <a:pt x="35029" y="3797"/>
                </a:cubicBezTo>
                <a:cubicBezTo>
                  <a:pt x="34421" y="3647"/>
                  <a:pt x="33779" y="3556"/>
                  <a:pt x="33091" y="3522"/>
                </a:cubicBezTo>
                <a:cubicBezTo>
                  <a:pt x="32890" y="3511"/>
                  <a:pt x="32687" y="3506"/>
                  <a:pt x="32483" y="3506"/>
                </a:cubicBezTo>
                <a:cubicBezTo>
                  <a:pt x="31555" y="3506"/>
                  <a:pt x="30598" y="3613"/>
                  <a:pt x="29696" y="3820"/>
                </a:cubicBezTo>
                <a:cubicBezTo>
                  <a:pt x="28583" y="4072"/>
                  <a:pt x="27516" y="4634"/>
                  <a:pt x="26633" y="5426"/>
                </a:cubicBezTo>
                <a:cubicBezTo>
                  <a:pt x="25727" y="6239"/>
                  <a:pt x="25073" y="7249"/>
                  <a:pt x="24741" y="8339"/>
                </a:cubicBezTo>
                <a:cubicBezTo>
                  <a:pt x="24499" y="9130"/>
                  <a:pt x="24431" y="9991"/>
                  <a:pt x="24522" y="10839"/>
                </a:cubicBezTo>
                <a:cubicBezTo>
                  <a:pt x="24614" y="11688"/>
                  <a:pt x="24878" y="12514"/>
                  <a:pt x="25279" y="13236"/>
                </a:cubicBezTo>
                <a:cubicBezTo>
                  <a:pt x="25865" y="14268"/>
                  <a:pt x="26691" y="15037"/>
                  <a:pt x="27494" y="15794"/>
                </a:cubicBezTo>
                <a:cubicBezTo>
                  <a:pt x="28526" y="16769"/>
                  <a:pt x="29512" y="17686"/>
                  <a:pt x="29982" y="19120"/>
                </a:cubicBezTo>
                <a:cubicBezTo>
                  <a:pt x="30234" y="19911"/>
                  <a:pt x="30338" y="20749"/>
                  <a:pt x="30292" y="21621"/>
                </a:cubicBezTo>
                <a:cubicBezTo>
                  <a:pt x="30257" y="22469"/>
                  <a:pt x="30074" y="23306"/>
                  <a:pt x="29742" y="24109"/>
                </a:cubicBezTo>
                <a:cubicBezTo>
                  <a:pt x="29420" y="24924"/>
                  <a:pt x="28973" y="25658"/>
                  <a:pt x="28422" y="26277"/>
                </a:cubicBezTo>
                <a:cubicBezTo>
                  <a:pt x="27849" y="26943"/>
                  <a:pt x="27172" y="27458"/>
                  <a:pt x="26426" y="27814"/>
                </a:cubicBezTo>
                <a:cubicBezTo>
                  <a:pt x="25341" y="28345"/>
                  <a:pt x="24070" y="28605"/>
                  <a:pt x="22505" y="28605"/>
                </a:cubicBezTo>
                <a:cubicBezTo>
                  <a:pt x="21904" y="28605"/>
                  <a:pt x="21260" y="28567"/>
                  <a:pt x="20566" y="28491"/>
                </a:cubicBezTo>
                <a:cubicBezTo>
                  <a:pt x="19901" y="28411"/>
                  <a:pt x="19223" y="28319"/>
                  <a:pt x="18570" y="28215"/>
                </a:cubicBezTo>
                <a:cubicBezTo>
                  <a:pt x="17262" y="28026"/>
                  <a:pt x="15922" y="27825"/>
                  <a:pt x="14571" y="27825"/>
                </a:cubicBezTo>
                <a:cubicBezTo>
                  <a:pt x="14535" y="27825"/>
                  <a:pt x="14500" y="27825"/>
                  <a:pt x="14464" y="27825"/>
                </a:cubicBezTo>
                <a:cubicBezTo>
                  <a:pt x="13351" y="27825"/>
                  <a:pt x="12308" y="27986"/>
                  <a:pt x="11367" y="28296"/>
                </a:cubicBezTo>
                <a:cubicBezTo>
                  <a:pt x="10289" y="28651"/>
                  <a:pt x="9394" y="29191"/>
                  <a:pt x="8706" y="29902"/>
                </a:cubicBezTo>
                <a:cubicBezTo>
                  <a:pt x="8523" y="30085"/>
                  <a:pt x="8373" y="30269"/>
                  <a:pt x="8248" y="30452"/>
                </a:cubicBezTo>
                <a:cubicBezTo>
                  <a:pt x="8144" y="30452"/>
                  <a:pt x="8041" y="30452"/>
                  <a:pt x="7937" y="30440"/>
                </a:cubicBezTo>
                <a:cubicBezTo>
                  <a:pt x="7906" y="30440"/>
                  <a:pt x="7875" y="30440"/>
                  <a:pt x="7844" y="30440"/>
                </a:cubicBezTo>
                <a:cubicBezTo>
                  <a:pt x="7038" y="30440"/>
                  <a:pt x="6221" y="30577"/>
                  <a:pt x="5414" y="30830"/>
                </a:cubicBezTo>
                <a:cubicBezTo>
                  <a:pt x="4577" y="31095"/>
                  <a:pt x="3797" y="31485"/>
                  <a:pt x="3086" y="31977"/>
                </a:cubicBezTo>
                <a:cubicBezTo>
                  <a:pt x="2363" y="32494"/>
                  <a:pt x="1744" y="33113"/>
                  <a:pt x="1274" y="33801"/>
                </a:cubicBezTo>
                <a:cubicBezTo>
                  <a:pt x="769" y="34535"/>
                  <a:pt x="425" y="35326"/>
                  <a:pt x="265" y="36175"/>
                </a:cubicBezTo>
                <a:cubicBezTo>
                  <a:pt x="0" y="37586"/>
                  <a:pt x="230" y="39032"/>
                  <a:pt x="941" y="40350"/>
                </a:cubicBezTo>
                <a:cubicBezTo>
                  <a:pt x="1274" y="40969"/>
                  <a:pt x="1710" y="41543"/>
                  <a:pt x="2215" y="42060"/>
                </a:cubicBezTo>
                <a:cubicBezTo>
                  <a:pt x="2730" y="42575"/>
                  <a:pt x="3304" y="43011"/>
                  <a:pt x="3935" y="43355"/>
                </a:cubicBezTo>
                <a:lnTo>
                  <a:pt x="4164" y="42965"/>
                </a:lnTo>
                <a:cubicBezTo>
                  <a:pt x="2972" y="42289"/>
                  <a:pt x="1973" y="41291"/>
                  <a:pt x="1343" y="40133"/>
                </a:cubicBezTo>
                <a:cubicBezTo>
                  <a:pt x="689" y="38905"/>
                  <a:pt x="471" y="37563"/>
                  <a:pt x="712" y="36267"/>
                </a:cubicBezTo>
                <a:cubicBezTo>
                  <a:pt x="861" y="35476"/>
                  <a:pt x="1182" y="34742"/>
                  <a:pt x="1652" y="34054"/>
                </a:cubicBezTo>
                <a:cubicBezTo>
                  <a:pt x="2100" y="33411"/>
                  <a:pt x="2673" y="32838"/>
                  <a:pt x="3350" y="32356"/>
                </a:cubicBezTo>
                <a:cubicBezTo>
                  <a:pt x="4015" y="31886"/>
                  <a:pt x="4761" y="31519"/>
                  <a:pt x="5552" y="31266"/>
                </a:cubicBezTo>
                <a:cubicBezTo>
                  <a:pt x="6344" y="31014"/>
                  <a:pt x="7146" y="30899"/>
                  <a:pt x="7937" y="30899"/>
                </a:cubicBezTo>
                <a:cubicBezTo>
                  <a:pt x="7960" y="30899"/>
                  <a:pt x="7983" y="30911"/>
                  <a:pt x="8006" y="30911"/>
                </a:cubicBezTo>
                <a:cubicBezTo>
                  <a:pt x="7858" y="31266"/>
                  <a:pt x="7812" y="31622"/>
                  <a:pt x="7881" y="31954"/>
                </a:cubicBezTo>
                <a:cubicBezTo>
                  <a:pt x="7972" y="32402"/>
                  <a:pt x="8339" y="32815"/>
                  <a:pt x="8809" y="32964"/>
                </a:cubicBezTo>
                <a:cubicBezTo>
                  <a:pt x="8939" y="33007"/>
                  <a:pt x="9068" y="33029"/>
                  <a:pt x="9192" y="33029"/>
                </a:cubicBezTo>
                <a:cubicBezTo>
                  <a:pt x="9428" y="33029"/>
                  <a:pt x="9646" y="32950"/>
                  <a:pt x="9818" y="32792"/>
                </a:cubicBezTo>
                <a:cubicBezTo>
                  <a:pt x="10037" y="32597"/>
                  <a:pt x="10151" y="32310"/>
                  <a:pt x="10151" y="32000"/>
                </a:cubicBezTo>
                <a:cubicBezTo>
                  <a:pt x="10140" y="31610"/>
                  <a:pt x="9956" y="31209"/>
                  <a:pt x="9670" y="30957"/>
                </a:cubicBezTo>
                <a:cubicBezTo>
                  <a:pt x="9405" y="30728"/>
                  <a:pt x="9084" y="30601"/>
                  <a:pt x="8763" y="30532"/>
                </a:cubicBezTo>
                <a:cubicBezTo>
                  <a:pt x="8855" y="30406"/>
                  <a:pt x="8947" y="30303"/>
                  <a:pt x="9027" y="30223"/>
                </a:cubicBezTo>
                <a:cubicBezTo>
                  <a:pt x="9670" y="29558"/>
                  <a:pt x="10507" y="29064"/>
                  <a:pt x="11505" y="28732"/>
                </a:cubicBezTo>
                <a:cubicBezTo>
                  <a:pt x="12400" y="28434"/>
                  <a:pt x="13397" y="28284"/>
                  <a:pt x="14475" y="28284"/>
                </a:cubicBezTo>
                <a:cubicBezTo>
                  <a:pt x="14510" y="28284"/>
                  <a:pt x="14544" y="28284"/>
                  <a:pt x="14578" y="28284"/>
                </a:cubicBezTo>
                <a:cubicBezTo>
                  <a:pt x="15887" y="28284"/>
                  <a:pt x="17216" y="28485"/>
                  <a:pt x="18501" y="28674"/>
                </a:cubicBezTo>
                <a:cubicBezTo>
                  <a:pt x="19155" y="28766"/>
                  <a:pt x="19843" y="28870"/>
                  <a:pt x="20520" y="28938"/>
                </a:cubicBezTo>
                <a:cubicBezTo>
                  <a:pt x="21231" y="29018"/>
                  <a:pt x="21896" y="29064"/>
                  <a:pt x="22516" y="29064"/>
                </a:cubicBezTo>
                <a:cubicBezTo>
                  <a:pt x="24144" y="29064"/>
                  <a:pt x="25486" y="28789"/>
                  <a:pt x="26633" y="28227"/>
                </a:cubicBezTo>
                <a:cubicBezTo>
                  <a:pt x="27436" y="27837"/>
                  <a:pt x="28147" y="27287"/>
                  <a:pt x="28766" y="26587"/>
                </a:cubicBezTo>
                <a:cubicBezTo>
                  <a:pt x="29352" y="25921"/>
                  <a:pt x="29833" y="25141"/>
                  <a:pt x="30177" y="24282"/>
                </a:cubicBezTo>
                <a:cubicBezTo>
                  <a:pt x="30510" y="23433"/>
                  <a:pt x="30705" y="22549"/>
                  <a:pt x="30751" y="21644"/>
                </a:cubicBezTo>
                <a:cubicBezTo>
                  <a:pt x="30808" y="20714"/>
                  <a:pt x="30693" y="19820"/>
                  <a:pt x="30418" y="18983"/>
                </a:cubicBezTo>
                <a:cubicBezTo>
                  <a:pt x="29902" y="17434"/>
                  <a:pt x="28835" y="16425"/>
                  <a:pt x="27803" y="15461"/>
                </a:cubicBezTo>
                <a:cubicBezTo>
                  <a:pt x="27035" y="14727"/>
                  <a:pt x="26232" y="13982"/>
                  <a:pt x="25681" y="13007"/>
                </a:cubicBezTo>
                <a:cubicBezTo>
                  <a:pt x="25302" y="12341"/>
                  <a:pt x="25062" y="11573"/>
                  <a:pt x="24970" y="10793"/>
                </a:cubicBezTo>
                <a:cubicBezTo>
                  <a:pt x="24889" y="10002"/>
                  <a:pt x="24958" y="9199"/>
                  <a:pt x="25188" y="8465"/>
                </a:cubicBezTo>
                <a:cubicBezTo>
                  <a:pt x="25796" y="6446"/>
                  <a:pt x="27654" y="4760"/>
                  <a:pt x="29798" y="4267"/>
                </a:cubicBezTo>
                <a:cubicBezTo>
                  <a:pt x="30672" y="4070"/>
                  <a:pt x="31583" y="3965"/>
                  <a:pt x="32477" y="3965"/>
                </a:cubicBezTo>
                <a:cubicBezTo>
                  <a:pt x="32675" y="3965"/>
                  <a:pt x="32872" y="3970"/>
                  <a:pt x="33068" y="3980"/>
                </a:cubicBezTo>
                <a:cubicBezTo>
                  <a:pt x="33744" y="4003"/>
                  <a:pt x="34375" y="4095"/>
                  <a:pt x="34949" y="4244"/>
                </a:cubicBezTo>
                <a:cubicBezTo>
                  <a:pt x="34949" y="4416"/>
                  <a:pt x="34960" y="4588"/>
                  <a:pt x="34983" y="4748"/>
                </a:cubicBezTo>
                <a:cubicBezTo>
                  <a:pt x="35086" y="5299"/>
                  <a:pt x="35373" y="5781"/>
                  <a:pt x="35786" y="6091"/>
                </a:cubicBezTo>
                <a:cubicBezTo>
                  <a:pt x="36025" y="6270"/>
                  <a:pt x="36327" y="6378"/>
                  <a:pt x="36613" y="6378"/>
                </a:cubicBezTo>
                <a:cubicBezTo>
                  <a:pt x="36875" y="6378"/>
                  <a:pt x="37124" y="6287"/>
                  <a:pt x="37300" y="6079"/>
                </a:cubicBezTo>
                <a:cubicBezTo>
                  <a:pt x="37587" y="5724"/>
                  <a:pt x="37506" y="5219"/>
                  <a:pt x="37277" y="4898"/>
                </a:cubicBezTo>
                <a:cubicBezTo>
                  <a:pt x="37047" y="4600"/>
                  <a:pt x="36726" y="4416"/>
                  <a:pt x="36405" y="4279"/>
                </a:cubicBezTo>
                <a:cubicBezTo>
                  <a:pt x="36107" y="4141"/>
                  <a:pt x="35798" y="4014"/>
                  <a:pt x="35464" y="3912"/>
                </a:cubicBezTo>
                <a:cubicBezTo>
                  <a:pt x="35510" y="3751"/>
                  <a:pt x="35579" y="3601"/>
                  <a:pt x="35660" y="3464"/>
                </a:cubicBezTo>
                <a:cubicBezTo>
                  <a:pt x="36749" y="1824"/>
                  <a:pt x="38825" y="1113"/>
                  <a:pt x="40373" y="815"/>
                </a:cubicBezTo>
                <a:cubicBezTo>
                  <a:pt x="41382" y="619"/>
                  <a:pt x="42424" y="552"/>
                  <a:pt x="43462" y="552"/>
                </a:cubicBezTo>
                <a:cubicBezTo>
                  <a:pt x="44313" y="552"/>
                  <a:pt x="45161" y="597"/>
                  <a:pt x="45983" y="654"/>
                </a:cubicBezTo>
                <a:lnTo>
                  <a:pt x="46108" y="654"/>
                </a:lnTo>
                <a:cubicBezTo>
                  <a:pt x="46598" y="693"/>
                  <a:pt x="47095" y="730"/>
                  <a:pt x="47590" y="730"/>
                </a:cubicBezTo>
                <a:cubicBezTo>
                  <a:pt x="48268" y="730"/>
                  <a:pt x="48941" y="661"/>
                  <a:pt x="49584" y="436"/>
                </a:cubicBezTo>
                <a:lnTo>
                  <a:pt x="494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5"/>
          <p:cNvSpPr/>
          <p:nvPr/>
        </p:nvSpPr>
        <p:spPr>
          <a:xfrm rot="10800000">
            <a:off x="5607891" y="3441469"/>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1" name="Google Shape;31;p16"/>
          <p:cNvSpPr txBox="1">
            <a:spLocks noGrp="1"/>
          </p:cNvSpPr>
          <p:nvPr>
            <p:ph type="subTitle" idx="1"/>
          </p:nvPr>
        </p:nvSpPr>
        <p:spPr>
          <a:xfrm>
            <a:off x="3535013" y="1709175"/>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6"/>
          <p:cNvSpPr txBox="1">
            <a:spLocks noGrp="1"/>
          </p:cNvSpPr>
          <p:nvPr>
            <p:ph type="subTitle" idx="2"/>
          </p:nvPr>
        </p:nvSpPr>
        <p:spPr>
          <a:xfrm>
            <a:off x="3535013" y="2836194"/>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6"/>
          <p:cNvSpPr txBox="1">
            <a:spLocks noGrp="1"/>
          </p:cNvSpPr>
          <p:nvPr>
            <p:ph type="subTitle" idx="3"/>
          </p:nvPr>
        </p:nvSpPr>
        <p:spPr>
          <a:xfrm>
            <a:off x="3535013" y="3963213"/>
            <a:ext cx="3561000" cy="592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16"/>
          <p:cNvSpPr txBox="1">
            <a:spLocks noGrp="1"/>
          </p:cNvSpPr>
          <p:nvPr>
            <p:ph type="subTitle" idx="4"/>
          </p:nvPr>
        </p:nvSpPr>
        <p:spPr>
          <a:xfrm>
            <a:off x="3535013" y="1254600"/>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16"/>
          <p:cNvSpPr txBox="1">
            <a:spLocks noGrp="1"/>
          </p:cNvSpPr>
          <p:nvPr>
            <p:ph type="subTitle" idx="5"/>
          </p:nvPr>
        </p:nvSpPr>
        <p:spPr>
          <a:xfrm>
            <a:off x="3535013" y="2381619"/>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 name="Google Shape;36;p16"/>
          <p:cNvSpPr txBox="1">
            <a:spLocks noGrp="1"/>
          </p:cNvSpPr>
          <p:nvPr>
            <p:ph type="subTitle" idx="6"/>
          </p:nvPr>
        </p:nvSpPr>
        <p:spPr>
          <a:xfrm>
            <a:off x="3535013" y="3508637"/>
            <a:ext cx="3561000" cy="52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Bebas Neue"/>
              <a:buNone/>
              <a:defRPr sz="22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7" name="Google Shape;37;p16"/>
          <p:cNvGrpSpPr/>
          <p:nvPr/>
        </p:nvGrpSpPr>
        <p:grpSpPr>
          <a:xfrm>
            <a:off x="-200693" y="-87913"/>
            <a:ext cx="9471898" cy="5528307"/>
            <a:chOff x="-200693" y="-87913"/>
            <a:chExt cx="9471898" cy="5528307"/>
          </a:xfrm>
        </p:grpSpPr>
        <p:sp>
          <p:nvSpPr>
            <p:cNvPr id="38" name="Google Shape;38;p16"/>
            <p:cNvSpPr/>
            <p:nvPr/>
          </p:nvSpPr>
          <p:spPr>
            <a:xfrm rot="-1317201">
              <a:off x="168262" y="3265448"/>
              <a:ext cx="729446" cy="211528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p:nvPr/>
          </p:nvSpPr>
          <p:spPr>
            <a:xfrm rot="-5262655">
              <a:off x="7908286" y="75150"/>
              <a:ext cx="1473766" cy="1194161"/>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16"/>
          <p:cNvGrpSpPr/>
          <p:nvPr/>
        </p:nvGrpSpPr>
        <p:grpSpPr>
          <a:xfrm>
            <a:off x="-1571177" y="-207910"/>
            <a:ext cx="13271784" cy="7441824"/>
            <a:chOff x="-1571177" y="-207910"/>
            <a:chExt cx="13271784" cy="7441824"/>
          </a:xfrm>
        </p:grpSpPr>
        <p:sp>
          <p:nvSpPr>
            <p:cNvPr id="41" name="Google Shape;41;p16"/>
            <p:cNvSpPr/>
            <p:nvPr/>
          </p:nvSpPr>
          <p:spPr>
            <a:xfrm rot="9735614">
              <a:off x="8170026" y="219536"/>
              <a:ext cx="3211152" cy="2597841"/>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6"/>
            <p:cNvSpPr/>
            <p:nvPr/>
          </p:nvSpPr>
          <p:spPr>
            <a:xfrm rot="3543533">
              <a:off x="-1237155" y="3890038"/>
              <a:ext cx="3211162" cy="259784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4772325" y="1130388"/>
            <a:ext cx="3658500" cy="10107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000"/>
              <a:buNone/>
              <a:defRPr sz="6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45" name="Google Shape;45;p17"/>
          <p:cNvSpPr txBox="1">
            <a:spLocks noGrp="1"/>
          </p:cNvSpPr>
          <p:nvPr>
            <p:ph type="subTitle" idx="1"/>
          </p:nvPr>
        </p:nvSpPr>
        <p:spPr>
          <a:xfrm>
            <a:off x="4772325" y="2080013"/>
            <a:ext cx="3658500" cy="97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46" name="Google Shape;46;p17"/>
          <p:cNvGrpSpPr/>
          <p:nvPr/>
        </p:nvGrpSpPr>
        <p:grpSpPr>
          <a:xfrm>
            <a:off x="-318462" y="-687097"/>
            <a:ext cx="9780924" cy="5982933"/>
            <a:chOff x="-536260" y="-781832"/>
            <a:chExt cx="9780924" cy="5982933"/>
          </a:xfrm>
        </p:grpSpPr>
        <p:sp>
          <p:nvSpPr>
            <p:cNvPr id="47" name="Google Shape;47;p17"/>
            <p:cNvSpPr/>
            <p:nvPr/>
          </p:nvSpPr>
          <p:spPr>
            <a:xfrm rot="-1679927" flipH="1">
              <a:off x="-305127" y="-54452"/>
              <a:ext cx="3565999" cy="1873756"/>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7"/>
            <p:cNvSpPr/>
            <p:nvPr/>
          </p:nvSpPr>
          <p:spPr>
            <a:xfrm>
              <a:off x="7770841" y="4006894"/>
              <a:ext cx="1473823" cy="1194207"/>
            </a:xfrm>
            <a:custGeom>
              <a:avLst/>
              <a:gdLst/>
              <a:ahLst/>
              <a:cxnLst/>
              <a:rect l="l" t="t" r="r" b="b"/>
              <a:pathLst>
                <a:path w="32885" h="26646" extrusionOk="0">
                  <a:moveTo>
                    <a:pt x="32259" y="0"/>
                  </a:moveTo>
                  <a:cubicBezTo>
                    <a:pt x="30068" y="0"/>
                    <a:pt x="27896" y="871"/>
                    <a:pt x="26335" y="2410"/>
                  </a:cubicBezTo>
                  <a:cubicBezTo>
                    <a:pt x="24637" y="4096"/>
                    <a:pt x="23709" y="6528"/>
                    <a:pt x="23869" y="8924"/>
                  </a:cubicBezTo>
                  <a:cubicBezTo>
                    <a:pt x="23938" y="9911"/>
                    <a:pt x="24178" y="10909"/>
                    <a:pt x="24408" y="11873"/>
                  </a:cubicBezTo>
                  <a:cubicBezTo>
                    <a:pt x="24614" y="12721"/>
                    <a:pt x="24833" y="13604"/>
                    <a:pt x="24912" y="14442"/>
                  </a:cubicBezTo>
                  <a:cubicBezTo>
                    <a:pt x="25004" y="15382"/>
                    <a:pt x="24924" y="16150"/>
                    <a:pt x="24660" y="16873"/>
                  </a:cubicBezTo>
                  <a:cubicBezTo>
                    <a:pt x="24362" y="17687"/>
                    <a:pt x="23777" y="18433"/>
                    <a:pt x="22998" y="19030"/>
                  </a:cubicBezTo>
                  <a:cubicBezTo>
                    <a:pt x="22263" y="19580"/>
                    <a:pt x="21369" y="19981"/>
                    <a:pt x="20416" y="20188"/>
                  </a:cubicBezTo>
                  <a:cubicBezTo>
                    <a:pt x="19695" y="20351"/>
                    <a:pt x="18959" y="20414"/>
                    <a:pt x="18220" y="20414"/>
                  </a:cubicBezTo>
                  <a:cubicBezTo>
                    <a:pt x="17031" y="20414"/>
                    <a:pt x="15835" y="20250"/>
                    <a:pt x="14682" y="20073"/>
                  </a:cubicBezTo>
                  <a:cubicBezTo>
                    <a:pt x="14510" y="20039"/>
                    <a:pt x="14337" y="20016"/>
                    <a:pt x="14166" y="19993"/>
                  </a:cubicBezTo>
                  <a:cubicBezTo>
                    <a:pt x="12805" y="19769"/>
                    <a:pt x="11402" y="19545"/>
                    <a:pt x="9995" y="19545"/>
                  </a:cubicBezTo>
                  <a:cubicBezTo>
                    <a:pt x="9600" y="19545"/>
                    <a:pt x="9204" y="19563"/>
                    <a:pt x="8809" y="19603"/>
                  </a:cubicBezTo>
                  <a:cubicBezTo>
                    <a:pt x="7846" y="19706"/>
                    <a:pt x="6894" y="19947"/>
                    <a:pt x="5965" y="20325"/>
                  </a:cubicBezTo>
                  <a:cubicBezTo>
                    <a:pt x="5070" y="20704"/>
                    <a:pt x="4221" y="21197"/>
                    <a:pt x="3441" y="21805"/>
                  </a:cubicBezTo>
                  <a:cubicBezTo>
                    <a:pt x="2661" y="22413"/>
                    <a:pt x="1973" y="23124"/>
                    <a:pt x="1400" y="23904"/>
                  </a:cubicBezTo>
                  <a:cubicBezTo>
                    <a:pt x="803" y="24707"/>
                    <a:pt x="334" y="25578"/>
                    <a:pt x="0" y="26485"/>
                  </a:cubicBezTo>
                  <a:lnTo>
                    <a:pt x="436" y="26646"/>
                  </a:lnTo>
                  <a:cubicBezTo>
                    <a:pt x="746" y="25774"/>
                    <a:pt x="1193" y="24948"/>
                    <a:pt x="1767" y="24179"/>
                  </a:cubicBezTo>
                  <a:cubicBezTo>
                    <a:pt x="2317" y="23434"/>
                    <a:pt x="2983" y="22757"/>
                    <a:pt x="3729" y="22172"/>
                  </a:cubicBezTo>
                  <a:cubicBezTo>
                    <a:pt x="4474" y="21587"/>
                    <a:pt x="5288" y="21117"/>
                    <a:pt x="6148" y="20750"/>
                  </a:cubicBezTo>
                  <a:cubicBezTo>
                    <a:pt x="7032" y="20394"/>
                    <a:pt x="7937" y="20154"/>
                    <a:pt x="8855" y="20062"/>
                  </a:cubicBezTo>
                  <a:cubicBezTo>
                    <a:pt x="9231" y="20025"/>
                    <a:pt x="9610" y="20008"/>
                    <a:pt x="9988" y="20008"/>
                  </a:cubicBezTo>
                  <a:cubicBezTo>
                    <a:pt x="11364" y="20008"/>
                    <a:pt x="12748" y="20224"/>
                    <a:pt x="14097" y="20440"/>
                  </a:cubicBezTo>
                  <a:cubicBezTo>
                    <a:pt x="14269" y="20463"/>
                    <a:pt x="14441" y="20498"/>
                    <a:pt x="14613" y="20521"/>
                  </a:cubicBezTo>
                  <a:cubicBezTo>
                    <a:pt x="15789" y="20704"/>
                    <a:pt x="17007" y="20869"/>
                    <a:pt x="18224" y="20869"/>
                  </a:cubicBezTo>
                  <a:cubicBezTo>
                    <a:pt x="18990" y="20869"/>
                    <a:pt x="19755" y="20804"/>
                    <a:pt x="20508" y="20635"/>
                  </a:cubicBezTo>
                  <a:cubicBezTo>
                    <a:pt x="21529" y="20417"/>
                    <a:pt x="22481" y="19981"/>
                    <a:pt x="23273" y="19397"/>
                  </a:cubicBezTo>
                  <a:cubicBezTo>
                    <a:pt x="24133" y="18754"/>
                    <a:pt x="24764" y="17940"/>
                    <a:pt x="25085" y="17034"/>
                  </a:cubicBezTo>
                  <a:cubicBezTo>
                    <a:pt x="25371" y="16254"/>
                    <a:pt x="25463" y="15393"/>
                    <a:pt x="25371" y="14407"/>
                  </a:cubicBezTo>
                  <a:cubicBezTo>
                    <a:pt x="25279" y="13524"/>
                    <a:pt x="25062" y="12630"/>
                    <a:pt x="24856" y="11769"/>
                  </a:cubicBezTo>
                  <a:cubicBezTo>
                    <a:pt x="24626" y="10817"/>
                    <a:pt x="24385" y="9842"/>
                    <a:pt x="24328" y="8891"/>
                  </a:cubicBezTo>
                  <a:cubicBezTo>
                    <a:pt x="24178" y="6631"/>
                    <a:pt x="25050" y="4326"/>
                    <a:pt x="26656" y="2743"/>
                  </a:cubicBezTo>
                  <a:cubicBezTo>
                    <a:pt x="28128" y="1292"/>
                    <a:pt x="30179" y="458"/>
                    <a:pt x="32230" y="458"/>
                  </a:cubicBezTo>
                  <a:cubicBezTo>
                    <a:pt x="32433" y="458"/>
                    <a:pt x="32636" y="466"/>
                    <a:pt x="32838" y="483"/>
                  </a:cubicBezTo>
                  <a:lnTo>
                    <a:pt x="32884" y="24"/>
                  </a:lnTo>
                  <a:cubicBezTo>
                    <a:pt x="32676" y="8"/>
                    <a:pt x="32467" y="0"/>
                    <a:pt x="322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49;p17"/>
          <p:cNvGrpSpPr/>
          <p:nvPr/>
        </p:nvGrpSpPr>
        <p:grpSpPr>
          <a:xfrm>
            <a:off x="-1401327" y="-1572694"/>
            <a:ext cx="11433610" cy="8238756"/>
            <a:chOff x="-1397208" y="-1548742"/>
            <a:chExt cx="11433610" cy="8238756"/>
          </a:xfrm>
        </p:grpSpPr>
        <p:sp>
          <p:nvSpPr>
            <p:cNvPr id="50" name="Google Shape;50;p17"/>
            <p:cNvSpPr/>
            <p:nvPr/>
          </p:nvSpPr>
          <p:spPr>
            <a:xfrm>
              <a:off x="6825137" y="4092081"/>
              <a:ext cx="3211265" cy="2597933"/>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7"/>
            <p:cNvSpPr/>
            <p:nvPr/>
          </p:nvSpPr>
          <p:spPr>
            <a:xfrm rot="9247000">
              <a:off x="-991226" y="-97812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3"/>
        <p:cNvGrpSpPr/>
        <p:nvPr/>
      </p:nvGrpSpPr>
      <p:grpSpPr>
        <a:xfrm>
          <a:off x="0" y="0"/>
          <a:ext cx="0" cy="0"/>
          <a:chOff x="0" y="0"/>
          <a:chExt cx="0" cy="0"/>
        </a:xfrm>
      </p:grpSpPr>
      <p:grpSp>
        <p:nvGrpSpPr>
          <p:cNvPr id="54" name="Google Shape;54;p19"/>
          <p:cNvGrpSpPr/>
          <p:nvPr/>
        </p:nvGrpSpPr>
        <p:grpSpPr>
          <a:xfrm>
            <a:off x="-1564200" y="-926587"/>
            <a:ext cx="11389902" cy="7618714"/>
            <a:chOff x="-1564200" y="-926587"/>
            <a:chExt cx="11389902" cy="7618714"/>
          </a:xfrm>
        </p:grpSpPr>
        <p:sp>
          <p:nvSpPr>
            <p:cNvPr id="55" name="Google Shape;55;p19"/>
            <p:cNvSpPr/>
            <p:nvPr/>
          </p:nvSpPr>
          <p:spPr>
            <a:xfrm rot="9247000">
              <a:off x="527074" y="3523575"/>
              <a:ext cx="3211268" cy="2597935"/>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9"/>
            <p:cNvSpPr/>
            <p:nvPr/>
          </p:nvSpPr>
          <p:spPr>
            <a:xfrm rot="-5610832">
              <a:off x="6825152" y="-543313"/>
              <a:ext cx="3211248" cy="259791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9"/>
            <p:cNvSpPr/>
            <p:nvPr/>
          </p:nvSpPr>
          <p:spPr>
            <a:xfrm rot="6932892">
              <a:off x="-1305412" y="-216704"/>
              <a:ext cx="3211289" cy="259795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rgbClr val="FFBA86">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 name="Google Shape;58;p19"/>
          <p:cNvGrpSpPr/>
          <p:nvPr/>
        </p:nvGrpSpPr>
        <p:grpSpPr>
          <a:xfrm>
            <a:off x="-111021" y="-1645830"/>
            <a:ext cx="9561958" cy="7422063"/>
            <a:chOff x="-111021" y="-1645830"/>
            <a:chExt cx="9561958" cy="7422063"/>
          </a:xfrm>
        </p:grpSpPr>
        <p:sp>
          <p:nvSpPr>
            <p:cNvPr id="59" name="Google Shape;59;p19"/>
            <p:cNvSpPr/>
            <p:nvPr/>
          </p:nvSpPr>
          <p:spPr>
            <a:xfrm rot="-4098951">
              <a:off x="784476" y="3650193"/>
              <a:ext cx="867673" cy="2516125"/>
            </a:xfrm>
            <a:custGeom>
              <a:avLst/>
              <a:gdLst/>
              <a:ahLst/>
              <a:cxnLst/>
              <a:rect l="l" t="t" r="r" b="b"/>
              <a:pathLst>
                <a:path w="16276" h="47198" extrusionOk="0">
                  <a:moveTo>
                    <a:pt x="7948" y="3786"/>
                  </a:moveTo>
                  <a:cubicBezTo>
                    <a:pt x="8086" y="3786"/>
                    <a:pt x="8246" y="3820"/>
                    <a:pt x="8361" y="3969"/>
                  </a:cubicBezTo>
                  <a:cubicBezTo>
                    <a:pt x="8591" y="4255"/>
                    <a:pt x="8442" y="4726"/>
                    <a:pt x="8178" y="4979"/>
                  </a:cubicBezTo>
                  <a:cubicBezTo>
                    <a:pt x="7960" y="5162"/>
                    <a:pt x="7673" y="5288"/>
                    <a:pt x="7272" y="5357"/>
                  </a:cubicBezTo>
                  <a:cubicBezTo>
                    <a:pt x="7111" y="5035"/>
                    <a:pt x="7031" y="4680"/>
                    <a:pt x="7145" y="4336"/>
                  </a:cubicBezTo>
                  <a:cubicBezTo>
                    <a:pt x="7226" y="4072"/>
                    <a:pt x="7512" y="3843"/>
                    <a:pt x="7823" y="3797"/>
                  </a:cubicBezTo>
                  <a:cubicBezTo>
                    <a:pt x="7856" y="3786"/>
                    <a:pt x="7902" y="3786"/>
                    <a:pt x="7948" y="3786"/>
                  </a:cubicBezTo>
                  <a:close/>
                  <a:moveTo>
                    <a:pt x="3796" y="35705"/>
                  </a:moveTo>
                  <a:cubicBezTo>
                    <a:pt x="3923" y="35705"/>
                    <a:pt x="4038" y="35740"/>
                    <a:pt x="4117" y="35797"/>
                  </a:cubicBezTo>
                  <a:cubicBezTo>
                    <a:pt x="4244" y="35889"/>
                    <a:pt x="4336" y="35992"/>
                    <a:pt x="4416" y="36130"/>
                  </a:cubicBezTo>
                  <a:cubicBezTo>
                    <a:pt x="4244" y="36245"/>
                    <a:pt x="4061" y="36325"/>
                    <a:pt x="3865" y="36347"/>
                  </a:cubicBezTo>
                  <a:cubicBezTo>
                    <a:pt x="3853" y="36349"/>
                    <a:pt x="3841" y="36349"/>
                    <a:pt x="3828" y="36349"/>
                  </a:cubicBezTo>
                  <a:cubicBezTo>
                    <a:pt x="3700" y="36349"/>
                    <a:pt x="3558" y="36294"/>
                    <a:pt x="3464" y="36210"/>
                  </a:cubicBezTo>
                  <a:cubicBezTo>
                    <a:pt x="3418" y="36164"/>
                    <a:pt x="3360" y="36095"/>
                    <a:pt x="3360" y="36003"/>
                  </a:cubicBezTo>
                  <a:cubicBezTo>
                    <a:pt x="3349" y="35912"/>
                    <a:pt x="3406" y="35832"/>
                    <a:pt x="3510" y="35774"/>
                  </a:cubicBezTo>
                  <a:cubicBezTo>
                    <a:pt x="3602" y="35728"/>
                    <a:pt x="3693" y="35705"/>
                    <a:pt x="3796" y="35705"/>
                  </a:cubicBezTo>
                  <a:close/>
                  <a:moveTo>
                    <a:pt x="459" y="1"/>
                  </a:moveTo>
                  <a:lnTo>
                    <a:pt x="0" y="47"/>
                  </a:lnTo>
                  <a:cubicBezTo>
                    <a:pt x="80" y="860"/>
                    <a:pt x="344" y="1663"/>
                    <a:pt x="768" y="2409"/>
                  </a:cubicBezTo>
                  <a:cubicBezTo>
                    <a:pt x="1170" y="3131"/>
                    <a:pt x="1709" y="3763"/>
                    <a:pt x="2363" y="4313"/>
                  </a:cubicBezTo>
                  <a:cubicBezTo>
                    <a:pt x="3016" y="4852"/>
                    <a:pt x="3750" y="5265"/>
                    <a:pt x="4530" y="5529"/>
                  </a:cubicBezTo>
                  <a:cubicBezTo>
                    <a:pt x="5184" y="5759"/>
                    <a:pt x="5844" y="5871"/>
                    <a:pt x="6499" y="5871"/>
                  </a:cubicBezTo>
                  <a:cubicBezTo>
                    <a:pt x="6662" y="5871"/>
                    <a:pt x="6823" y="5864"/>
                    <a:pt x="6985" y="5850"/>
                  </a:cubicBezTo>
                  <a:lnTo>
                    <a:pt x="7043" y="5850"/>
                  </a:lnTo>
                  <a:cubicBezTo>
                    <a:pt x="7145" y="5999"/>
                    <a:pt x="7260" y="6136"/>
                    <a:pt x="7398" y="6263"/>
                  </a:cubicBezTo>
                  <a:cubicBezTo>
                    <a:pt x="7708" y="6561"/>
                    <a:pt x="8063" y="6791"/>
                    <a:pt x="8407" y="7020"/>
                  </a:cubicBezTo>
                  <a:cubicBezTo>
                    <a:pt x="8636" y="7169"/>
                    <a:pt x="8866" y="7318"/>
                    <a:pt x="9072" y="7479"/>
                  </a:cubicBezTo>
                  <a:cubicBezTo>
                    <a:pt x="9726" y="7984"/>
                    <a:pt x="10231" y="8672"/>
                    <a:pt x="10552" y="9463"/>
                  </a:cubicBezTo>
                  <a:cubicBezTo>
                    <a:pt x="10873" y="10266"/>
                    <a:pt x="10976" y="11114"/>
                    <a:pt x="10851" y="11917"/>
                  </a:cubicBezTo>
                  <a:cubicBezTo>
                    <a:pt x="10736" y="12732"/>
                    <a:pt x="10380" y="13512"/>
                    <a:pt x="9852" y="14177"/>
                  </a:cubicBezTo>
                  <a:cubicBezTo>
                    <a:pt x="9314" y="14853"/>
                    <a:pt x="8625" y="15358"/>
                    <a:pt x="7856" y="15645"/>
                  </a:cubicBezTo>
                  <a:cubicBezTo>
                    <a:pt x="7249" y="15875"/>
                    <a:pt x="6618" y="15989"/>
                    <a:pt x="5942" y="16092"/>
                  </a:cubicBezTo>
                  <a:cubicBezTo>
                    <a:pt x="5552" y="16161"/>
                    <a:pt x="5150" y="16219"/>
                    <a:pt x="4760" y="16322"/>
                  </a:cubicBezTo>
                  <a:cubicBezTo>
                    <a:pt x="4152" y="16459"/>
                    <a:pt x="3625" y="16666"/>
                    <a:pt x="3189" y="16941"/>
                  </a:cubicBezTo>
                  <a:cubicBezTo>
                    <a:pt x="2649" y="17274"/>
                    <a:pt x="2259" y="17687"/>
                    <a:pt x="2030" y="18169"/>
                  </a:cubicBezTo>
                  <a:cubicBezTo>
                    <a:pt x="1744" y="18765"/>
                    <a:pt x="1709" y="19453"/>
                    <a:pt x="1915" y="20175"/>
                  </a:cubicBezTo>
                  <a:cubicBezTo>
                    <a:pt x="2099" y="20807"/>
                    <a:pt x="2466" y="21426"/>
                    <a:pt x="2970" y="21919"/>
                  </a:cubicBezTo>
                  <a:cubicBezTo>
                    <a:pt x="3842" y="22767"/>
                    <a:pt x="4966" y="23261"/>
                    <a:pt x="6067" y="23731"/>
                  </a:cubicBezTo>
                  <a:cubicBezTo>
                    <a:pt x="6159" y="23777"/>
                    <a:pt x="6251" y="23812"/>
                    <a:pt x="6343" y="23858"/>
                  </a:cubicBezTo>
                  <a:cubicBezTo>
                    <a:pt x="7433" y="24327"/>
                    <a:pt x="8648" y="24913"/>
                    <a:pt x="9393" y="25910"/>
                  </a:cubicBezTo>
                  <a:cubicBezTo>
                    <a:pt x="9956" y="26667"/>
                    <a:pt x="10231" y="27642"/>
                    <a:pt x="10173" y="28721"/>
                  </a:cubicBezTo>
                  <a:cubicBezTo>
                    <a:pt x="10127" y="29718"/>
                    <a:pt x="9795" y="30762"/>
                    <a:pt x="9256" y="31657"/>
                  </a:cubicBezTo>
                  <a:cubicBezTo>
                    <a:pt x="8167" y="33423"/>
                    <a:pt x="6388" y="34719"/>
                    <a:pt x="4795" y="35866"/>
                  </a:cubicBezTo>
                  <a:cubicBezTo>
                    <a:pt x="4691" y="35694"/>
                    <a:pt x="4553" y="35545"/>
                    <a:pt x="4382" y="35419"/>
                  </a:cubicBezTo>
                  <a:cubicBezTo>
                    <a:pt x="4219" y="35307"/>
                    <a:pt x="4013" y="35249"/>
                    <a:pt x="3805" y="35249"/>
                  </a:cubicBezTo>
                  <a:cubicBezTo>
                    <a:pt x="3630" y="35249"/>
                    <a:pt x="3455" y="35289"/>
                    <a:pt x="3304" y="35373"/>
                  </a:cubicBezTo>
                  <a:cubicBezTo>
                    <a:pt x="3039" y="35511"/>
                    <a:pt x="2891" y="35740"/>
                    <a:pt x="2902" y="36003"/>
                  </a:cubicBezTo>
                  <a:cubicBezTo>
                    <a:pt x="2902" y="36210"/>
                    <a:pt x="2993" y="36405"/>
                    <a:pt x="3154" y="36543"/>
                  </a:cubicBezTo>
                  <a:cubicBezTo>
                    <a:pt x="3338" y="36716"/>
                    <a:pt x="3603" y="36807"/>
                    <a:pt x="3854" y="36807"/>
                  </a:cubicBezTo>
                  <a:cubicBezTo>
                    <a:pt x="3869" y="36807"/>
                    <a:pt x="3885" y="36807"/>
                    <a:pt x="3900" y="36806"/>
                  </a:cubicBezTo>
                  <a:cubicBezTo>
                    <a:pt x="4175" y="36783"/>
                    <a:pt x="4416" y="36669"/>
                    <a:pt x="4634" y="36543"/>
                  </a:cubicBezTo>
                  <a:lnTo>
                    <a:pt x="4703" y="36714"/>
                  </a:lnTo>
                  <a:cubicBezTo>
                    <a:pt x="4737" y="36795"/>
                    <a:pt x="4772" y="36864"/>
                    <a:pt x="4795" y="36944"/>
                  </a:cubicBezTo>
                  <a:cubicBezTo>
                    <a:pt x="5563" y="38676"/>
                    <a:pt x="7260" y="39938"/>
                    <a:pt x="9130" y="40178"/>
                  </a:cubicBezTo>
                  <a:cubicBezTo>
                    <a:pt x="9403" y="40214"/>
                    <a:pt x="9678" y="40227"/>
                    <a:pt x="9953" y="40227"/>
                  </a:cubicBezTo>
                  <a:cubicBezTo>
                    <a:pt x="10381" y="40227"/>
                    <a:pt x="10809" y="40195"/>
                    <a:pt x="11229" y="40167"/>
                  </a:cubicBezTo>
                  <a:cubicBezTo>
                    <a:pt x="11619" y="40144"/>
                    <a:pt x="12031" y="40110"/>
                    <a:pt x="12433" y="40110"/>
                  </a:cubicBezTo>
                  <a:cubicBezTo>
                    <a:pt x="14050" y="40110"/>
                    <a:pt x="14853" y="40660"/>
                    <a:pt x="15243" y="41131"/>
                  </a:cubicBezTo>
                  <a:cubicBezTo>
                    <a:pt x="15622" y="41578"/>
                    <a:pt x="15805" y="42197"/>
                    <a:pt x="15760" y="42874"/>
                  </a:cubicBezTo>
                  <a:cubicBezTo>
                    <a:pt x="15714" y="43516"/>
                    <a:pt x="15461" y="44170"/>
                    <a:pt x="15071" y="44686"/>
                  </a:cubicBezTo>
                  <a:cubicBezTo>
                    <a:pt x="14692" y="45168"/>
                    <a:pt x="14200" y="45581"/>
                    <a:pt x="13568" y="45948"/>
                  </a:cubicBezTo>
                  <a:cubicBezTo>
                    <a:pt x="13053" y="46246"/>
                    <a:pt x="12444" y="46510"/>
                    <a:pt x="11687" y="46762"/>
                  </a:cubicBezTo>
                  <a:lnTo>
                    <a:pt x="11837" y="47198"/>
                  </a:lnTo>
                  <a:cubicBezTo>
                    <a:pt x="12617" y="46934"/>
                    <a:pt x="13259" y="46659"/>
                    <a:pt x="13798" y="46349"/>
                  </a:cubicBezTo>
                  <a:cubicBezTo>
                    <a:pt x="14486" y="45948"/>
                    <a:pt x="15014" y="45500"/>
                    <a:pt x="15426" y="44962"/>
                  </a:cubicBezTo>
                  <a:cubicBezTo>
                    <a:pt x="15885" y="44376"/>
                    <a:pt x="16160" y="43642"/>
                    <a:pt x="16218" y="42908"/>
                  </a:cubicBezTo>
                  <a:cubicBezTo>
                    <a:pt x="16275" y="42105"/>
                    <a:pt x="16046" y="41371"/>
                    <a:pt x="15599" y="40833"/>
                  </a:cubicBezTo>
                  <a:cubicBezTo>
                    <a:pt x="15140" y="40293"/>
                    <a:pt x="14234" y="39651"/>
                    <a:pt x="12433" y="39651"/>
                  </a:cubicBezTo>
                  <a:cubicBezTo>
                    <a:pt x="12020" y="39651"/>
                    <a:pt x="11596" y="39686"/>
                    <a:pt x="11195" y="39709"/>
                  </a:cubicBezTo>
                  <a:cubicBezTo>
                    <a:pt x="10796" y="39741"/>
                    <a:pt x="10409" y="39767"/>
                    <a:pt x="10024" y="39767"/>
                  </a:cubicBezTo>
                  <a:cubicBezTo>
                    <a:pt x="9745" y="39767"/>
                    <a:pt x="9467" y="39754"/>
                    <a:pt x="9187" y="39720"/>
                  </a:cubicBezTo>
                  <a:cubicBezTo>
                    <a:pt x="8350" y="39617"/>
                    <a:pt x="7535" y="39284"/>
                    <a:pt x="6824" y="38756"/>
                  </a:cubicBezTo>
                  <a:cubicBezTo>
                    <a:pt x="6113" y="38217"/>
                    <a:pt x="5563" y="37529"/>
                    <a:pt x="5218" y="36760"/>
                  </a:cubicBezTo>
                  <a:cubicBezTo>
                    <a:pt x="5185" y="36692"/>
                    <a:pt x="5162" y="36623"/>
                    <a:pt x="5127" y="36543"/>
                  </a:cubicBezTo>
                  <a:cubicBezTo>
                    <a:pt x="5093" y="36451"/>
                    <a:pt x="5058" y="36370"/>
                    <a:pt x="5012" y="36279"/>
                  </a:cubicBezTo>
                  <a:cubicBezTo>
                    <a:pt x="6653" y="35098"/>
                    <a:pt x="8499" y="33755"/>
                    <a:pt x="9646" y="31897"/>
                  </a:cubicBezTo>
                  <a:cubicBezTo>
                    <a:pt x="10231" y="30946"/>
                    <a:pt x="10586" y="29822"/>
                    <a:pt x="10632" y="28744"/>
                  </a:cubicBezTo>
                  <a:cubicBezTo>
                    <a:pt x="10690" y="27551"/>
                    <a:pt x="10392" y="26473"/>
                    <a:pt x="9760" y="25635"/>
                  </a:cubicBezTo>
                  <a:cubicBezTo>
                    <a:pt x="8947" y="24546"/>
                    <a:pt x="7662" y="23926"/>
                    <a:pt x="6526" y="23433"/>
                  </a:cubicBezTo>
                  <a:cubicBezTo>
                    <a:pt x="6434" y="23387"/>
                    <a:pt x="6343" y="23353"/>
                    <a:pt x="6251" y="23307"/>
                  </a:cubicBezTo>
                  <a:cubicBezTo>
                    <a:pt x="5196" y="22848"/>
                    <a:pt x="4094" y="22377"/>
                    <a:pt x="3292" y="21587"/>
                  </a:cubicBezTo>
                  <a:cubicBezTo>
                    <a:pt x="2845" y="21151"/>
                    <a:pt x="2512" y="20611"/>
                    <a:pt x="2351" y="20050"/>
                  </a:cubicBezTo>
                  <a:cubicBezTo>
                    <a:pt x="2179" y="19441"/>
                    <a:pt x="2213" y="18857"/>
                    <a:pt x="2443" y="18375"/>
                  </a:cubicBezTo>
                  <a:cubicBezTo>
                    <a:pt x="2638" y="17962"/>
                    <a:pt x="2970" y="17618"/>
                    <a:pt x="3429" y="17331"/>
                  </a:cubicBezTo>
                  <a:cubicBezTo>
                    <a:pt x="3819" y="17090"/>
                    <a:pt x="4301" y="16895"/>
                    <a:pt x="4863" y="16757"/>
                  </a:cubicBezTo>
                  <a:cubicBezTo>
                    <a:pt x="5241" y="16678"/>
                    <a:pt x="5631" y="16609"/>
                    <a:pt x="6021" y="16551"/>
                  </a:cubicBezTo>
                  <a:cubicBezTo>
                    <a:pt x="6687" y="16436"/>
                    <a:pt x="7375" y="16322"/>
                    <a:pt x="8017" y="16081"/>
                  </a:cubicBezTo>
                  <a:cubicBezTo>
                    <a:pt x="8866" y="15760"/>
                    <a:pt x="9623" y="15197"/>
                    <a:pt x="10208" y="14463"/>
                  </a:cubicBezTo>
                  <a:cubicBezTo>
                    <a:pt x="10793" y="13741"/>
                    <a:pt x="11172" y="12881"/>
                    <a:pt x="11309" y="11986"/>
                  </a:cubicBezTo>
                  <a:cubicBezTo>
                    <a:pt x="11435" y="11103"/>
                    <a:pt x="11320" y="10163"/>
                    <a:pt x="10976" y="9291"/>
                  </a:cubicBezTo>
                  <a:cubicBezTo>
                    <a:pt x="10632" y="8419"/>
                    <a:pt x="10071" y="7673"/>
                    <a:pt x="9359" y="7123"/>
                  </a:cubicBezTo>
                  <a:cubicBezTo>
                    <a:pt x="9130" y="6939"/>
                    <a:pt x="8889" y="6791"/>
                    <a:pt x="8659" y="6641"/>
                  </a:cubicBezTo>
                  <a:cubicBezTo>
                    <a:pt x="8315" y="6412"/>
                    <a:pt x="7994" y="6205"/>
                    <a:pt x="7708" y="5930"/>
                  </a:cubicBezTo>
                  <a:cubicBezTo>
                    <a:pt x="7662" y="5884"/>
                    <a:pt x="7604" y="5827"/>
                    <a:pt x="7558" y="5769"/>
                  </a:cubicBezTo>
                  <a:cubicBezTo>
                    <a:pt x="7879" y="5701"/>
                    <a:pt x="8213" y="5563"/>
                    <a:pt x="8488" y="5311"/>
                  </a:cubicBezTo>
                  <a:cubicBezTo>
                    <a:pt x="8694" y="5116"/>
                    <a:pt x="8855" y="4841"/>
                    <a:pt x="8912" y="4554"/>
                  </a:cubicBezTo>
                  <a:cubicBezTo>
                    <a:pt x="8970" y="4222"/>
                    <a:pt x="8901" y="3923"/>
                    <a:pt x="8717" y="3682"/>
                  </a:cubicBezTo>
                  <a:cubicBezTo>
                    <a:pt x="8538" y="3447"/>
                    <a:pt x="8266" y="3320"/>
                    <a:pt x="7953" y="3320"/>
                  </a:cubicBezTo>
                  <a:cubicBezTo>
                    <a:pt x="7884" y="3320"/>
                    <a:pt x="7814" y="3326"/>
                    <a:pt x="7742" y="3338"/>
                  </a:cubicBezTo>
                  <a:cubicBezTo>
                    <a:pt x="7260" y="3419"/>
                    <a:pt x="6847" y="3763"/>
                    <a:pt x="6710" y="4187"/>
                  </a:cubicBezTo>
                  <a:cubicBezTo>
                    <a:pt x="6584" y="4543"/>
                    <a:pt x="6607" y="4933"/>
                    <a:pt x="6755" y="5334"/>
                  </a:cubicBezTo>
                  <a:lnTo>
                    <a:pt x="6790" y="5402"/>
                  </a:lnTo>
                  <a:cubicBezTo>
                    <a:pt x="6682" y="5410"/>
                    <a:pt x="6574" y="5413"/>
                    <a:pt x="6466" y="5413"/>
                  </a:cubicBezTo>
                  <a:cubicBezTo>
                    <a:pt x="5871" y="5413"/>
                    <a:pt x="5271" y="5307"/>
                    <a:pt x="4680" y="5093"/>
                  </a:cubicBezTo>
                  <a:cubicBezTo>
                    <a:pt x="3946" y="4852"/>
                    <a:pt x="3269" y="4462"/>
                    <a:pt x="2661" y="3957"/>
                  </a:cubicBezTo>
                  <a:cubicBezTo>
                    <a:pt x="2042" y="3453"/>
                    <a:pt x="1548" y="2856"/>
                    <a:pt x="1158" y="2180"/>
                  </a:cubicBezTo>
                  <a:cubicBezTo>
                    <a:pt x="768" y="1492"/>
                    <a:pt x="528" y="758"/>
                    <a:pt x="4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rot="5400000" flipH="1">
              <a:off x="6673506" y="653172"/>
              <a:ext cx="3514544" cy="2040317"/>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rot="-5400000" flipH="1">
              <a:off x="-393817" y="-799721"/>
              <a:ext cx="3565949" cy="1873730"/>
            </a:xfrm>
            <a:custGeom>
              <a:avLst/>
              <a:gdLst/>
              <a:ahLst/>
              <a:cxnLst/>
              <a:rect l="l" t="t" r="r" b="b"/>
              <a:pathLst>
                <a:path w="79566" h="41808" extrusionOk="0">
                  <a:moveTo>
                    <a:pt x="6125" y="3877"/>
                  </a:moveTo>
                  <a:cubicBezTo>
                    <a:pt x="6171" y="3877"/>
                    <a:pt x="6206" y="3900"/>
                    <a:pt x="6229" y="3946"/>
                  </a:cubicBezTo>
                  <a:cubicBezTo>
                    <a:pt x="6263" y="3992"/>
                    <a:pt x="6275" y="4061"/>
                    <a:pt x="6286" y="4164"/>
                  </a:cubicBezTo>
                  <a:cubicBezTo>
                    <a:pt x="6309" y="4531"/>
                    <a:pt x="6102" y="4875"/>
                    <a:pt x="5885" y="5208"/>
                  </a:cubicBezTo>
                  <a:cubicBezTo>
                    <a:pt x="5885" y="4875"/>
                    <a:pt x="5908" y="4531"/>
                    <a:pt x="5954" y="4210"/>
                  </a:cubicBezTo>
                  <a:cubicBezTo>
                    <a:pt x="5965" y="4096"/>
                    <a:pt x="5988" y="3981"/>
                    <a:pt x="6046" y="3912"/>
                  </a:cubicBezTo>
                  <a:cubicBezTo>
                    <a:pt x="6069" y="3889"/>
                    <a:pt x="6091" y="3877"/>
                    <a:pt x="6114" y="3877"/>
                  </a:cubicBezTo>
                  <a:close/>
                  <a:moveTo>
                    <a:pt x="74094" y="26587"/>
                  </a:moveTo>
                  <a:cubicBezTo>
                    <a:pt x="74106" y="26599"/>
                    <a:pt x="74117" y="26610"/>
                    <a:pt x="74117" y="26622"/>
                  </a:cubicBezTo>
                  <a:cubicBezTo>
                    <a:pt x="74427" y="27149"/>
                    <a:pt x="74622" y="27929"/>
                    <a:pt x="74267" y="28560"/>
                  </a:cubicBezTo>
                  <a:cubicBezTo>
                    <a:pt x="74140" y="28789"/>
                    <a:pt x="73900" y="28985"/>
                    <a:pt x="73613" y="29110"/>
                  </a:cubicBezTo>
                  <a:cubicBezTo>
                    <a:pt x="73400" y="29195"/>
                    <a:pt x="73169" y="29243"/>
                    <a:pt x="72946" y="29243"/>
                  </a:cubicBezTo>
                  <a:cubicBezTo>
                    <a:pt x="72869" y="29243"/>
                    <a:pt x="72792" y="29237"/>
                    <a:pt x="72718" y="29225"/>
                  </a:cubicBezTo>
                  <a:cubicBezTo>
                    <a:pt x="72466" y="29191"/>
                    <a:pt x="72030" y="29031"/>
                    <a:pt x="71927" y="28480"/>
                  </a:cubicBezTo>
                  <a:cubicBezTo>
                    <a:pt x="71812" y="27826"/>
                    <a:pt x="72374" y="27241"/>
                    <a:pt x="72901" y="26943"/>
                  </a:cubicBezTo>
                  <a:cubicBezTo>
                    <a:pt x="73291" y="26714"/>
                    <a:pt x="73716" y="26610"/>
                    <a:pt x="74094" y="26587"/>
                  </a:cubicBezTo>
                  <a:close/>
                  <a:moveTo>
                    <a:pt x="65238" y="1"/>
                  </a:moveTo>
                  <a:cubicBezTo>
                    <a:pt x="63808" y="1"/>
                    <a:pt x="62254" y="243"/>
                    <a:pt x="60526" y="734"/>
                  </a:cubicBezTo>
                  <a:cubicBezTo>
                    <a:pt x="58909" y="1193"/>
                    <a:pt x="57326" y="1813"/>
                    <a:pt x="55789" y="2421"/>
                  </a:cubicBezTo>
                  <a:cubicBezTo>
                    <a:pt x="55491" y="2547"/>
                    <a:pt x="55169" y="2673"/>
                    <a:pt x="54860" y="2788"/>
                  </a:cubicBezTo>
                  <a:cubicBezTo>
                    <a:pt x="53209" y="3441"/>
                    <a:pt x="51270" y="4164"/>
                    <a:pt x="49286" y="4542"/>
                  </a:cubicBezTo>
                  <a:cubicBezTo>
                    <a:pt x="48386" y="4709"/>
                    <a:pt x="47478" y="4792"/>
                    <a:pt x="46565" y="4792"/>
                  </a:cubicBezTo>
                  <a:cubicBezTo>
                    <a:pt x="45592" y="4792"/>
                    <a:pt x="44613" y="4698"/>
                    <a:pt x="43631" y="4508"/>
                  </a:cubicBezTo>
                  <a:cubicBezTo>
                    <a:pt x="41968" y="4187"/>
                    <a:pt x="40202" y="3602"/>
                    <a:pt x="38206" y="2696"/>
                  </a:cubicBezTo>
                  <a:cubicBezTo>
                    <a:pt x="36520" y="1939"/>
                    <a:pt x="34880" y="1056"/>
                    <a:pt x="33217" y="138"/>
                  </a:cubicBezTo>
                  <a:lnTo>
                    <a:pt x="32987" y="540"/>
                  </a:lnTo>
                  <a:cubicBezTo>
                    <a:pt x="34674" y="1458"/>
                    <a:pt x="36313" y="2352"/>
                    <a:pt x="38023" y="3120"/>
                  </a:cubicBezTo>
                  <a:cubicBezTo>
                    <a:pt x="40041" y="4027"/>
                    <a:pt x="41854" y="4634"/>
                    <a:pt x="43551" y="4955"/>
                  </a:cubicBezTo>
                  <a:cubicBezTo>
                    <a:pt x="44549" y="5151"/>
                    <a:pt x="45558" y="5254"/>
                    <a:pt x="46556" y="5254"/>
                  </a:cubicBezTo>
                  <a:cubicBezTo>
                    <a:pt x="47497" y="5254"/>
                    <a:pt x="48437" y="5162"/>
                    <a:pt x="49366" y="4990"/>
                  </a:cubicBezTo>
                  <a:cubicBezTo>
                    <a:pt x="51384" y="4611"/>
                    <a:pt x="53346" y="3877"/>
                    <a:pt x="55032" y="3224"/>
                  </a:cubicBezTo>
                  <a:cubicBezTo>
                    <a:pt x="55342" y="3097"/>
                    <a:pt x="55651" y="2972"/>
                    <a:pt x="55961" y="2857"/>
                  </a:cubicBezTo>
                  <a:cubicBezTo>
                    <a:pt x="57486" y="2248"/>
                    <a:pt x="59058" y="1629"/>
                    <a:pt x="60652" y="1170"/>
                  </a:cubicBezTo>
                  <a:cubicBezTo>
                    <a:pt x="62333" y="698"/>
                    <a:pt x="63833" y="459"/>
                    <a:pt x="65215" y="459"/>
                  </a:cubicBezTo>
                  <a:cubicBezTo>
                    <a:pt x="65643" y="459"/>
                    <a:pt x="66060" y="482"/>
                    <a:pt x="66467" y="528"/>
                  </a:cubicBezTo>
                  <a:cubicBezTo>
                    <a:pt x="67293" y="620"/>
                    <a:pt x="68084" y="803"/>
                    <a:pt x="68818" y="1102"/>
                  </a:cubicBezTo>
                  <a:cubicBezTo>
                    <a:pt x="69575" y="1400"/>
                    <a:pt x="70275" y="1802"/>
                    <a:pt x="70895" y="2306"/>
                  </a:cubicBezTo>
                  <a:cubicBezTo>
                    <a:pt x="72144" y="3304"/>
                    <a:pt x="73016" y="4577"/>
                    <a:pt x="73360" y="5919"/>
                  </a:cubicBezTo>
                  <a:cubicBezTo>
                    <a:pt x="73556" y="6665"/>
                    <a:pt x="73567" y="7445"/>
                    <a:pt x="73406" y="8225"/>
                  </a:cubicBezTo>
                  <a:cubicBezTo>
                    <a:pt x="73246" y="8970"/>
                    <a:pt x="72947" y="9693"/>
                    <a:pt x="72500" y="10404"/>
                  </a:cubicBezTo>
                  <a:cubicBezTo>
                    <a:pt x="71754" y="11562"/>
                    <a:pt x="70745" y="12537"/>
                    <a:pt x="69771" y="13489"/>
                  </a:cubicBezTo>
                  <a:cubicBezTo>
                    <a:pt x="69484" y="13764"/>
                    <a:pt x="69197" y="14051"/>
                    <a:pt x="68910" y="14349"/>
                  </a:cubicBezTo>
                  <a:cubicBezTo>
                    <a:pt x="67752" y="15519"/>
                    <a:pt x="66501" y="16964"/>
                    <a:pt x="66100" y="18765"/>
                  </a:cubicBezTo>
                  <a:cubicBezTo>
                    <a:pt x="65917" y="19580"/>
                    <a:pt x="65905" y="20405"/>
                    <a:pt x="66077" y="21150"/>
                  </a:cubicBezTo>
                  <a:cubicBezTo>
                    <a:pt x="66261" y="21988"/>
                    <a:pt x="66674" y="22710"/>
                    <a:pt x="67270" y="23227"/>
                  </a:cubicBezTo>
                  <a:cubicBezTo>
                    <a:pt x="68199" y="24041"/>
                    <a:pt x="69381" y="24339"/>
                    <a:pt x="70505" y="24614"/>
                  </a:cubicBezTo>
                  <a:cubicBezTo>
                    <a:pt x="71112" y="24764"/>
                    <a:pt x="71721" y="24924"/>
                    <a:pt x="72282" y="25154"/>
                  </a:cubicBezTo>
                  <a:cubicBezTo>
                    <a:pt x="72924" y="25406"/>
                    <a:pt x="73418" y="25750"/>
                    <a:pt x="73785" y="26151"/>
                  </a:cubicBezTo>
                  <a:cubicBezTo>
                    <a:pt x="73418" y="26209"/>
                    <a:pt x="73039" y="26324"/>
                    <a:pt x="72672" y="26541"/>
                  </a:cubicBezTo>
                  <a:cubicBezTo>
                    <a:pt x="72305" y="26760"/>
                    <a:pt x="71984" y="27046"/>
                    <a:pt x="71777" y="27344"/>
                  </a:cubicBezTo>
                  <a:cubicBezTo>
                    <a:pt x="71502" y="27734"/>
                    <a:pt x="71410" y="28159"/>
                    <a:pt x="71479" y="28560"/>
                  </a:cubicBezTo>
                  <a:cubicBezTo>
                    <a:pt x="71594" y="29168"/>
                    <a:pt x="72019" y="29581"/>
                    <a:pt x="72649" y="29684"/>
                  </a:cubicBezTo>
                  <a:cubicBezTo>
                    <a:pt x="72743" y="29699"/>
                    <a:pt x="72840" y="29706"/>
                    <a:pt x="72938" y="29706"/>
                  </a:cubicBezTo>
                  <a:cubicBezTo>
                    <a:pt x="73221" y="29706"/>
                    <a:pt x="73515" y="29646"/>
                    <a:pt x="73796" y="29535"/>
                  </a:cubicBezTo>
                  <a:cubicBezTo>
                    <a:pt x="74175" y="29363"/>
                    <a:pt x="74484" y="29099"/>
                    <a:pt x="74668" y="28778"/>
                  </a:cubicBezTo>
                  <a:cubicBezTo>
                    <a:pt x="74863" y="28422"/>
                    <a:pt x="74943" y="27998"/>
                    <a:pt x="74897" y="27550"/>
                  </a:cubicBezTo>
                  <a:cubicBezTo>
                    <a:pt x="74874" y="27229"/>
                    <a:pt x="74771" y="26897"/>
                    <a:pt x="74622" y="26587"/>
                  </a:cubicBezTo>
                  <a:lnTo>
                    <a:pt x="74622" y="26587"/>
                  </a:lnTo>
                  <a:cubicBezTo>
                    <a:pt x="74737" y="26599"/>
                    <a:pt x="74851" y="26610"/>
                    <a:pt x="74955" y="26622"/>
                  </a:cubicBezTo>
                  <a:cubicBezTo>
                    <a:pt x="75620" y="26737"/>
                    <a:pt x="76251" y="27012"/>
                    <a:pt x="76847" y="27448"/>
                  </a:cubicBezTo>
                  <a:cubicBezTo>
                    <a:pt x="77398" y="27861"/>
                    <a:pt x="77891" y="28388"/>
                    <a:pt x="78258" y="28996"/>
                  </a:cubicBezTo>
                  <a:cubicBezTo>
                    <a:pt x="78648" y="29627"/>
                    <a:pt x="78901" y="30315"/>
                    <a:pt x="78992" y="31014"/>
                  </a:cubicBezTo>
                  <a:cubicBezTo>
                    <a:pt x="79095" y="31737"/>
                    <a:pt x="79049" y="32459"/>
                    <a:pt x="78832" y="33160"/>
                  </a:cubicBezTo>
                  <a:cubicBezTo>
                    <a:pt x="78442" y="34478"/>
                    <a:pt x="77535" y="35717"/>
                    <a:pt x="76262" y="36634"/>
                  </a:cubicBezTo>
                  <a:cubicBezTo>
                    <a:pt x="75012" y="37564"/>
                    <a:pt x="73487" y="38103"/>
                    <a:pt x="71858" y="38194"/>
                  </a:cubicBezTo>
                  <a:cubicBezTo>
                    <a:pt x="71645" y="38209"/>
                    <a:pt x="71430" y="38216"/>
                    <a:pt x="71213" y="38216"/>
                  </a:cubicBezTo>
                  <a:cubicBezTo>
                    <a:pt x="69701" y="38216"/>
                    <a:pt x="68099" y="37868"/>
                    <a:pt x="66445" y="37197"/>
                  </a:cubicBezTo>
                  <a:cubicBezTo>
                    <a:pt x="65504" y="36818"/>
                    <a:pt x="64128" y="36176"/>
                    <a:pt x="61822" y="34559"/>
                  </a:cubicBezTo>
                  <a:cubicBezTo>
                    <a:pt x="61271" y="34180"/>
                    <a:pt x="60733" y="33790"/>
                    <a:pt x="60205" y="33412"/>
                  </a:cubicBezTo>
                  <a:cubicBezTo>
                    <a:pt x="59367" y="32804"/>
                    <a:pt x="58496" y="32173"/>
                    <a:pt x="57624" y="31588"/>
                  </a:cubicBezTo>
                  <a:cubicBezTo>
                    <a:pt x="55926" y="30476"/>
                    <a:pt x="54493" y="29742"/>
                    <a:pt x="53094" y="29294"/>
                  </a:cubicBezTo>
                  <a:cubicBezTo>
                    <a:pt x="52233" y="29008"/>
                    <a:pt x="51328" y="28824"/>
                    <a:pt x="50410" y="28755"/>
                  </a:cubicBezTo>
                  <a:cubicBezTo>
                    <a:pt x="50085" y="28726"/>
                    <a:pt x="49755" y="28712"/>
                    <a:pt x="49424" y="28712"/>
                  </a:cubicBezTo>
                  <a:cubicBezTo>
                    <a:pt x="48843" y="28712"/>
                    <a:pt x="48257" y="28755"/>
                    <a:pt x="47680" y="28835"/>
                  </a:cubicBezTo>
                  <a:cubicBezTo>
                    <a:pt x="45948" y="29087"/>
                    <a:pt x="44182" y="29661"/>
                    <a:pt x="42278" y="30601"/>
                  </a:cubicBezTo>
                  <a:cubicBezTo>
                    <a:pt x="40787" y="31347"/>
                    <a:pt x="39250" y="32299"/>
                    <a:pt x="37426" y="33606"/>
                  </a:cubicBezTo>
                  <a:cubicBezTo>
                    <a:pt x="36749" y="34100"/>
                    <a:pt x="36073" y="34605"/>
                    <a:pt x="35419" y="35097"/>
                  </a:cubicBezTo>
                  <a:cubicBezTo>
                    <a:pt x="34605" y="35694"/>
                    <a:pt x="33779" y="36313"/>
                    <a:pt x="32941" y="36910"/>
                  </a:cubicBezTo>
                  <a:cubicBezTo>
                    <a:pt x="31141" y="38183"/>
                    <a:pt x="29696" y="39066"/>
                    <a:pt x="28262" y="39743"/>
                  </a:cubicBezTo>
                  <a:cubicBezTo>
                    <a:pt x="26416" y="40626"/>
                    <a:pt x="24614" y="41153"/>
                    <a:pt x="22929" y="41303"/>
                  </a:cubicBezTo>
                  <a:cubicBezTo>
                    <a:pt x="22633" y="41328"/>
                    <a:pt x="22306" y="41344"/>
                    <a:pt x="21957" y="41344"/>
                  </a:cubicBezTo>
                  <a:cubicBezTo>
                    <a:pt x="20697" y="41344"/>
                    <a:pt x="19149" y="41132"/>
                    <a:pt x="17722" y="40351"/>
                  </a:cubicBezTo>
                  <a:cubicBezTo>
                    <a:pt x="17033" y="39984"/>
                    <a:pt x="16425" y="39514"/>
                    <a:pt x="15898" y="38963"/>
                  </a:cubicBezTo>
                  <a:cubicBezTo>
                    <a:pt x="15359" y="38390"/>
                    <a:pt x="14923" y="37758"/>
                    <a:pt x="14625" y="37070"/>
                  </a:cubicBezTo>
                  <a:cubicBezTo>
                    <a:pt x="14006" y="35683"/>
                    <a:pt x="13983" y="34100"/>
                    <a:pt x="14579" y="32632"/>
                  </a:cubicBezTo>
                  <a:cubicBezTo>
                    <a:pt x="15186" y="31083"/>
                    <a:pt x="16299" y="29810"/>
                    <a:pt x="17412" y="28652"/>
                  </a:cubicBezTo>
                  <a:cubicBezTo>
                    <a:pt x="17722" y="28330"/>
                    <a:pt x="18043" y="27998"/>
                    <a:pt x="18364" y="27688"/>
                  </a:cubicBezTo>
                  <a:cubicBezTo>
                    <a:pt x="19282" y="26760"/>
                    <a:pt x="20245" y="25807"/>
                    <a:pt x="21025" y="24706"/>
                  </a:cubicBezTo>
                  <a:cubicBezTo>
                    <a:pt x="21609" y="23903"/>
                    <a:pt x="22045" y="23112"/>
                    <a:pt x="22332" y="22343"/>
                  </a:cubicBezTo>
                  <a:cubicBezTo>
                    <a:pt x="22677" y="21426"/>
                    <a:pt x="22814" y="20520"/>
                    <a:pt x="22733" y="19659"/>
                  </a:cubicBezTo>
                  <a:cubicBezTo>
                    <a:pt x="22654" y="18891"/>
                    <a:pt x="22401" y="18145"/>
                    <a:pt x="21988" y="17446"/>
                  </a:cubicBezTo>
                  <a:cubicBezTo>
                    <a:pt x="21598" y="16804"/>
                    <a:pt x="21071" y="16218"/>
                    <a:pt x="20428" y="15703"/>
                  </a:cubicBezTo>
                  <a:cubicBezTo>
                    <a:pt x="19361" y="14865"/>
                    <a:pt x="17997" y="14189"/>
                    <a:pt x="16254" y="13638"/>
                  </a:cubicBezTo>
                  <a:cubicBezTo>
                    <a:pt x="15622" y="13443"/>
                    <a:pt x="14980" y="13271"/>
                    <a:pt x="14350" y="13099"/>
                  </a:cubicBezTo>
                  <a:cubicBezTo>
                    <a:pt x="13409" y="12846"/>
                    <a:pt x="12434" y="12594"/>
                    <a:pt x="11516" y="12250"/>
                  </a:cubicBezTo>
                  <a:cubicBezTo>
                    <a:pt x="9750" y="11597"/>
                    <a:pt x="8385" y="10679"/>
                    <a:pt x="7445" y="9509"/>
                  </a:cubicBezTo>
                  <a:cubicBezTo>
                    <a:pt x="7387" y="9428"/>
                    <a:pt x="7330" y="9360"/>
                    <a:pt x="7272" y="9280"/>
                  </a:cubicBezTo>
                  <a:cubicBezTo>
                    <a:pt x="6550" y="8293"/>
                    <a:pt x="6091" y="7124"/>
                    <a:pt x="5942" y="5942"/>
                  </a:cubicBezTo>
                  <a:lnTo>
                    <a:pt x="6183" y="5598"/>
                  </a:lnTo>
                  <a:lnTo>
                    <a:pt x="6217" y="5541"/>
                  </a:lnTo>
                  <a:cubicBezTo>
                    <a:pt x="6481" y="5139"/>
                    <a:pt x="6791" y="4680"/>
                    <a:pt x="6745" y="4130"/>
                  </a:cubicBezTo>
                  <a:cubicBezTo>
                    <a:pt x="6734" y="3958"/>
                    <a:pt x="6688" y="3820"/>
                    <a:pt x="6619" y="3706"/>
                  </a:cubicBezTo>
                  <a:cubicBezTo>
                    <a:pt x="6527" y="3545"/>
                    <a:pt x="6355" y="3430"/>
                    <a:pt x="6160" y="3418"/>
                  </a:cubicBezTo>
                  <a:cubicBezTo>
                    <a:pt x="6148" y="3418"/>
                    <a:pt x="6135" y="3417"/>
                    <a:pt x="6122" y="3417"/>
                  </a:cubicBezTo>
                  <a:cubicBezTo>
                    <a:pt x="5953" y="3417"/>
                    <a:pt x="5796" y="3486"/>
                    <a:pt x="5690" y="3614"/>
                  </a:cubicBezTo>
                  <a:cubicBezTo>
                    <a:pt x="5564" y="3774"/>
                    <a:pt x="5518" y="3969"/>
                    <a:pt x="5495" y="4141"/>
                  </a:cubicBezTo>
                  <a:cubicBezTo>
                    <a:pt x="5414" y="4680"/>
                    <a:pt x="5403" y="5243"/>
                    <a:pt x="5460" y="5804"/>
                  </a:cubicBezTo>
                  <a:cubicBezTo>
                    <a:pt x="5323" y="5977"/>
                    <a:pt x="5174" y="6148"/>
                    <a:pt x="5013" y="6298"/>
                  </a:cubicBezTo>
                  <a:cubicBezTo>
                    <a:pt x="4290" y="6997"/>
                    <a:pt x="3533" y="7502"/>
                    <a:pt x="2730" y="7823"/>
                  </a:cubicBezTo>
                  <a:cubicBezTo>
                    <a:pt x="2116" y="8078"/>
                    <a:pt x="1496" y="8206"/>
                    <a:pt x="882" y="8206"/>
                  </a:cubicBezTo>
                  <a:cubicBezTo>
                    <a:pt x="613" y="8206"/>
                    <a:pt x="346" y="8182"/>
                    <a:pt x="81" y="8133"/>
                  </a:cubicBezTo>
                  <a:lnTo>
                    <a:pt x="1" y="8580"/>
                  </a:lnTo>
                  <a:cubicBezTo>
                    <a:pt x="295" y="8635"/>
                    <a:pt x="593" y="8662"/>
                    <a:pt x="892" y="8662"/>
                  </a:cubicBezTo>
                  <a:cubicBezTo>
                    <a:pt x="2409" y="8662"/>
                    <a:pt x="3962" y="7962"/>
                    <a:pt x="5323" y="6630"/>
                  </a:cubicBezTo>
                  <a:cubicBezTo>
                    <a:pt x="5403" y="6561"/>
                    <a:pt x="5472" y="6481"/>
                    <a:pt x="5552" y="6400"/>
                  </a:cubicBezTo>
                  <a:cubicBezTo>
                    <a:pt x="5758" y="7525"/>
                    <a:pt x="6217" y="8626"/>
                    <a:pt x="6905" y="9555"/>
                  </a:cubicBezTo>
                  <a:cubicBezTo>
                    <a:pt x="6963" y="9635"/>
                    <a:pt x="7032" y="9716"/>
                    <a:pt x="7089" y="9795"/>
                  </a:cubicBezTo>
                  <a:cubicBezTo>
                    <a:pt x="8087" y="11023"/>
                    <a:pt x="9520" y="11998"/>
                    <a:pt x="11356" y="12675"/>
                  </a:cubicBezTo>
                  <a:cubicBezTo>
                    <a:pt x="12296" y="13030"/>
                    <a:pt x="13282" y="13294"/>
                    <a:pt x="14235" y="13547"/>
                  </a:cubicBezTo>
                  <a:cubicBezTo>
                    <a:pt x="14854" y="13707"/>
                    <a:pt x="15497" y="13879"/>
                    <a:pt x="16116" y="14074"/>
                  </a:cubicBezTo>
                  <a:cubicBezTo>
                    <a:pt x="17813" y="14602"/>
                    <a:pt x="19132" y="15255"/>
                    <a:pt x="20153" y="16070"/>
                  </a:cubicBezTo>
                  <a:cubicBezTo>
                    <a:pt x="20750" y="16540"/>
                    <a:pt x="21231" y="17079"/>
                    <a:pt x="21586" y="17676"/>
                  </a:cubicBezTo>
                  <a:cubicBezTo>
                    <a:pt x="21976" y="18318"/>
                    <a:pt x="22206" y="18994"/>
                    <a:pt x="22275" y="19705"/>
                  </a:cubicBezTo>
                  <a:cubicBezTo>
                    <a:pt x="22343" y="20497"/>
                    <a:pt x="22218" y="21334"/>
                    <a:pt x="21897" y="22183"/>
                  </a:cubicBezTo>
                  <a:cubicBezTo>
                    <a:pt x="21632" y="22906"/>
                    <a:pt x="21208" y="23674"/>
                    <a:pt x="20658" y="24443"/>
                  </a:cubicBezTo>
                  <a:cubicBezTo>
                    <a:pt x="19889" y="25509"/>
                    <a:pt x="18948" y="26449"/>
                    <a:pt x="18043" y="27367"/>
                  </a:cubicBezTo>
                  <a:cubicBezTo>
                    <a:pt x="17722" y="27677"/>
                    <a:pt x="17401" y="28009"/>
                    <a:pt x="17079" y="28330"/>
                  </a:cubicBezTo>
                  <a:cubicBezTo>
                    <a:pt x="15943" y="29523"/>
                    <a:pt x="14796" y="30843"/>
                    <a:pt x="14154" y="32459"/>
                  </a:cubicBezTo>
                  <a:cubicBezTo>
                    <a:pt x="13512" y="34054"/>
                    <a:pt x="13535" y="35752"/>
                    <a:pt x="14200" y="37254"/>
                  </a:cubicBezTo>
                  <a:cubicBezTo>
                    <a:pt x="14854" y="38711"/>
                    <a:pt x="16024" y="39950"/>
                    <a:pt x="17492" y="40752"/>
                  </a:cubicBezTo>
                  <a:cubicBezTo>
                    <a:pt x="18994" y="41578"/>
                    <a:pt x="20612" y="41808"/>
                    <a:pt x="21931" y="41808"/>
                  </a:cubicBezTo>
                  <a:cubicBezTo>
                    <a:pt x="22309" y="41808"/>
                    <a:pt x="22654" y="41785"/>
                    <a:pt x="22975" y="41762"/>
                  </a:cubicBezTo>
                  <a:cubicBezTo>
                    <a:pt x="24718" y="41601"/>
                    <a:pt x="26564" y="41062"/>
                    <a:pt x="28457" y="40156"/>
                  </a:cubicBezTo>
                  <a:cubicBezTo>
                    <a:pt x="29913" y="39468"/>
                    <a:pt x="31381" y="38573"/>
                    <a:pt x="33206" y="37277"/>
                  </a:cubicBezTo>
                  <a:cubicBezTo>
                    <a:pt x="34042" y="36692"/>
                    <a:pt x="34880" y="36061"/>
                    <a:pt x="35694" y="35465"/>
                  </a:cubicBezTo>
                  <a:cubicBezTo>
                    <a:pt x="36348" y="34972"/>
                    <a:pt x="37025" y="34467"/>
                    <a:pt x="37690" y="33985"/>
                  </a:cubicBezTo>
                  <a:cubicBezTo>
                    <a:pt x="39491" y="32689"/>
                    <a:pt x="41016" y="31748"/>
                    <a:pt x="42484" y="31014"/>
                  </a:cubicBezTo>
                  <a:cubicBezTo>
                    <a:pt x="44342" y="30097"/>
                    <a:pt x="46063" y="29535"/>
                    <a:pt x="47737" y="29294"/>
                  </a:cubicBezTo>
                  <a:cubicBezTo>
                    <a:pt x="48297" y="29214"/>
                    <a:pt x="48856" y="29176"/>
                    <a:pt x="49412" y="29176"/>
                  </a:cubicBezTo>
                  <a:cubicBezTo>
                    <a:pt x="49734" y="29176"/>
                    <a:pt x="50055" y="29189"/>
                    <a:pt x="50375" y="29214"/>
                  </a:cubicBezTo>
                  <a:cubicBezTo>
                    <a:pt x="51259" y="29283"/>
                    <a:pt x="52119" y="29454"/>
                    <a:pt x="52956" y="29730"/>
                  </a:cubicBezTo>
                  <a:cubicBezTo>
                    <a:pt x="54310" y="30166"/>
                    <a:pt x="55709" y="30889"/>
                    <a:pt x="57372" y="31978"/>
                  </a:cubicBezTo>
                  <a:cubicBezTo>
                    <a:pt x="58243" y="32551"/>
                    <a:pt x="59104" y="33171"/>
                    <a:pt x="59941" y="33779"/>
                  </a:cubicBezTo>
                  <a:cubicBezTo>
                    <a:pt x="60468" y="34157"/>
                    <a:pt x="61008" y="34559"/>
                    <a:pt x="61558" y="34937"/>
                  </a:cubicBezTo>
                  <a:cubicBezTo>
                    <a:pt x="62785" y="35798"/>
                    <a:pt x="64437" y="36887"/>
                    <a:pt x="66272" y="37633"/>
                  </a:cubicBezTo>
                  <a:cubicBezTo>
                    <a:pt x="67992" y="38321"/>
                    <a:pt x="69656" y="38676"/>
                    <a:pt x="71239" y="38676"/>
                  </a:cubicBezTo>
                  <a:cubicBezTo>
                    <a:pt x="71456" y="38676"/>
                    <a:pt x="71675" y="38665"/>
                    <a:pt x="71892" y="38653"/>
                  </a:cubicBezTo>
                  <a:cubicBezTo>
                    <a:pt x="73602" y="38550"/>
                    <a:pt x="75207" y="37977"/>
                    <a:pt x="76538" y="37013"/>
                  </a:cubicBezTo>
                  <a:cubicBezTo>
                    <a:pt x="77879" y="36027"/>
                    <a:pt x="78855" y="34708"/>
                    <a:pt x="79279" y="33285"/>
                  </a:cubicBezTo>
                  <a:cubicBezTo>
                    <a:pt x="79508" y="32517"/>
                    <a:pt x="79566" y="31737"/>
                    <a:pt x="79451" y="30957"/>
                  </a:cubicBezTo>
                  <a:cubicBezTo>
                    <a:pt x="79347" y="30177"/>
                    <a:pt x="79072" y="29443"/>
                    <a:pt x="78648" y="28755"/>
                  </a:cubicBezTo>
                  <a:cubicBezTo>
                    <a:pt x="78246" y="28101"/>
                    <a:pt x="77719" y="27528"/>
                    <a:pt x="77122" y="27081"/>
                  </a:cubicBezTo>
                  <a:cubicBezTo>
                    <a:pt x="76469" y="26599"/>
                    <a:pt x="75769" y="26289"/>
                    <a:pt x="75024" y="26174"/>
                  </a:cubicBezTo>
                  <a:cubicBezTo>
                    <a:pt x="74828" y="26140"/>
                    <a:pt x="74588" y="26117"/>
                    <a:pt x="74347" y="26117"/>
                  </a:cubicBezTo>
                  <a:cubicBezTo>
                    <a:pt x="73923" y="25532"/>
                    <a:pt x="73291" y="25062"/>
                    <a:pt x="72455" y="24729"/>
                  </a:cubicBezTo>
                  <a:cubicBezTo>
                    <a:pt x="71869" y="24489"/>
                    <a:pt x="71239" y="24328"/>
                    <a:pt x="70619" y="24178"/>
                  </a:cubicBezTo>
                  <a:cubicBezTo>
                    <a:pt x="69495" y="23892"/>
                    <a:pt x="68417" y="23628"/>
                    <a:pt x="67580" y="22883"/>
                  </a:cubicBezTo>
                  <a:cubicBezTo>
                    <a:pt x="67052" y="22424"/>
                    <a:pt x="66697" y="21805"/>
                    <a:pt x="66524" y="21048"/>
                  </a:cubicBezTo>
                  <a:cubicBezTo>
                    <a:pt x="66364" y="20370"/>
                    <a:pt x="66376" y="19613"/>
                    <a:pt x="66547" y="18868"/>
                  </a:cubicBezTo>
                  <a:cubicBezTo>
                    <a:pt x="66926" y="17171"/>
                    <a:pt x="68119" y="15795"/>
                    <a:pt x="69231" y="14671"/>
                  </a:cubicBezTo>
                  <a:cubicBezTo>
                    <a:pt x="69518" y="14383"/>
                    <a:pt x="69805" y="14097"/>
                    <a:pt x="70092" y="13822"/>
                  </a:cubicBezTo>
                  <a:cubicBezTo>
                    <a:pt x="71089" y="12846"/>
                    <a:pt x="72110" y="11849"/>
                    <a:pt x="72879" y="10644"/>
                  </a:cubicBezTo>
                  <a:cubicBezTo>
                    <a:pt x="73360" y="9899"/>
                    <a:pt x="73693" y="9119"/>
                    <a:pt x="73854" y="8327"/>
                  </a:cubicBezTo>
                  <a:cubicBezTo>
                    <a:pt x="74037" y="7468"/>
                    <a:pt x="74014" y="6619"/>
                    <a:pt x="73808" y="5804"/>
                  </a:cubicBezTo>
                  <a:cubicBezTo>
                    <a:pt x="73613" y="5059"/>
                    <a:pt x="73280" y="4336"/>
                    <a:pt x="72799" y="3660"/>
                  </a:cubicBezTo>
                  <a:cubicBezTo>
                    <a:pt x="72363" y="3028"/>
                    <a:pt x="71823" y="2455"/>
                    <a:pt x="71181" y="1950"/>
                  </a:cubicBezTo>
                  <a:cubicBezTo>
                    <a:pt x="70528" y="1423"/>
                    <a:pt x="69782" y="987"/>
                    <a:pt x="68991" y="678"/>
                  </a:cubicBezTo>
                  <a:cubicBezTo>
                    <a:pt x="68211" y="367"/>
                    <a:pt x="67385" y="161"/>
                    <a:pt x="66524" y="69"/>
                  </a:cubicBezTo>
                  <a:cubicBezTo>
                    <a:pt x="66106" y="24"/>
                    <a:pt x="65678" y="1"/>
                    <a:pt x="6523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82"/>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8" name="Google Shape;28;p82"/>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29" name="Google Shape;29;p8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8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8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056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3"/>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00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endParaRPr/>
          </a:p>
        </p:txBody>
      </p:sp>
      <p:sp>
        <p:nvSpPr>
          <p:cNvPr id="8" name="Google Shape;8;p13"/>
          <p:cNvSpPr txBox="1"/>
          <p:nvPr/>
        </p:nvSpPr>
        <p:spPr>
          <a:xfrm>
            <a:off x="6330779" y="4650259"/>
            <a:ext cx="2763794"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People’s Majlis Secretariat</a:t>
            </a:r>
            <a:endParaRPr/>
          </a:p>
          <a:p>
            <a:pPr marL="0" marR="0" lvl="0" indent="0" algn="r" rtl="0">
              <a:lnSpc>
                <a:spcPct val="100000"/>
              </a:lnSpc>
              <a:spcBef>
                <a:spcPts val="0"/>
              </a:spcBef>
              <a:spcAft>
                <a:spcPts val="0"/>
              </a:spcAft>
              <a:buNone/>
            </a:pPr>
            <a:r>
              <a:rPr lang="en-US" sz="900" b="0" i="0" u="none" strike="noStrike" cap="none">
                <a:solidFill>
                  <a:srgbClr val="793700"/>
                </a:solidFill>
                <a:latin typeface="Arial"/>
                <a:ea typeface="Arial"/>
                <a:cs typeface="Arial"/>
                <a:sym typeface="Arial"/>
              </a:rPr>
              <a:t>Parliamentary Education 2024</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471875" y="514875"/>
            <a:ext cx="5705700" cy="263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br>
              <a:rPr lang="en-US" sz="1600">
                <a:solidFill>
                  <a:srgbClr val="301600"/>
                </a:solidFill>
              </a:rPr>
            </a:br>
            <a:r>
              <a:rPr lang="en-US" b="1"/>
              <a:t>Fundamental Rights and Freedoms</a:t>
            </a:r>
            <a:endParaRPr sz="5400" i="1">
              <a:solidFill>
                <a:srgbClr val="301600"/>
              </a:solidFill>
            </a:endParaRPr>
          </a:p>
        </p:txBody>
      </p:sp>
      <p:sp>
        <p:nvSpPr>
          <p:cNvPr id="67" name="Google Shape;67;p1"/>
          <p:cNvSpPr txBox="1">
            <a:spLocks noGrp="1"/>
          </p:cNvSpPr>
          <p:nvPr>
            <p:ph type="subTitle" idx="1"/>
          </p:nvPr>
        </p:nvSpPr>
        <p:spPr>
          <a:xfrm>
            <a:off x="818881" y="3934435"/>
            <a:ext cx="2481000" cy="69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Key Stage 3</a:t>
            </a:r>
            <a:endParaRPr/>
          </a:p>
        </p:txBody>
      </p:sp>
      <p:sp>
        <p:nvSpPr>
          <p:cNvPr id="68" name="Google Shape;68;p1"/>
          <p:cNvSpPr/>
          <p:nvPr/>
        </p:nvSpPr>
        <p:spPr>
          <a:xfrm rot="1445148">
            <a:off x="6313255" y="99393"/>
            <a:ext cx="3514502" cy="2040293"/>
          </a:xfrm>
          <a:custGeom>
            <a:avLst/>
            <a:gdLst/>
            <a:ahLst/>
            <a:cxnLst/>
            <a:rect l="l" t="t" r="r" b="b"/>
            <a:pathLst>
              <a:path w="78419" h="45525" extrusionOk="0">
                <a:moveTo>
                  <a:pt x="45203" y="8340"/>
                </a:moveTo>
                <a:cubicBezTo>
                  <a:pt x="45432" y="8340"/>
                  <a:pt x="45673" y="8419"/>
                  <a:pt x="45914" y="8569"/>
                </a:cubicBezTo>
                <a:cubicBezTo>
                  <a:pt x="46763" y="9108"/>
                  <a:pt x="47095" y="10519"/>
                  <a:pt x="47130" y="11643"/>
                </a:cubicBezTo>
                <a:cubicBezTo>
                  <a:pt x="47130" y="12113"/>
                  <a:pt x="47130" y="12594"/>
                  <a:pt x="47095" y="13076"/>
                </a:cubicBezTo>
                <a:cubicBezTo>
                  <a:pt x="46304" y="12904"/>
                  <a:pt x="45627" y="12663"/>
                  <a:pt x="45099" y="12354"/>
                </a:cubicBezTo>
                <a:cubicBezTo>
                  <a:pt x="44663" y="12102"/>
                  <a:pt x="44319" y="11791"/>
                  <a:pt x="44102" y="11459"/>
                </a:cubicBezTo>
                <a:cubicBezTo>
                  <a:pt x="43850" y="11080"/>
                  <a:pt x="43723" y="10633"/>
                  <a:pt x="43746" y="10152"/>
                </a:cubicBezTo>
                <a:cubicBezTo>
                  <a:pt x="43769" y="9441"/>
                  <a:pt x="44159" y="8741"/>
                  <a:pt x="44686" y="8465"/>
                </a:cubicBezTo>
                <a:cubicBezTo>
                  <a:pt x="44859" y="8385"/>
                  <a:pt x="45031" y="8340"/>
                  <a:pt x="45203" y="8340"/>
                </a:cubicBezTo>
                <a:close/>
                <a:moveTo>
                  <a:pt x="9262" y="20306"/>
                </a:moveTo>
                <a:cubicBezTo>
                  <a:pt x="9538" y="20306"/>
                  <a:pt x="9827" y="20377"/>
                  <a:pt x="10094" y="20577"/>
                </a:cubicBezTo>
                <a:cubicBezTo>
                  <a:pt x="10542" y="20898"/>
                  <a:pt x="10713" y="21461"/>
                  <a:pt x="10588" y="22114"/>
                </a:cubicBezTo>
                <a:cubicBezTo>
                  <a:pt x="10507" y="22527"/>
                  <a:pt x="10312" y="22940"/>
                  <a:pt x="10037" y="23273"/>
                </a:cubicBezTo>
                <a:cubicBezTo>
                  <a:pt x="9750" y="23617"/>
                  <a:pt x="9395" y="23846"/>
                  <a:pt x="9028" y="23938"/>
                </a:cubicBezTo>
                <a:cubicBezTo>
                  <a:pt x="8817" y="23993"/>
                  <a:pt x="8601" y="24019"/>
                  <a:pt x="8380" y="24019"/>
                </a:cubicBezTo>
                <a:cubicBezTo>
                  <a:pt x="7901" y="24019"/>
                  <a:pt x="7400" y="23894"/>
                  <a:pt x="6883" y="23651"/>
                </a:cubicBezTo>
                <a:cubicBezTo>
                  <a:pt x="6596" y="23525"/>
                  <a:pt x="6298" y="23353"/>
                  <a:pt x="6011" y="23146"/>
                </a:cubicBezTo>
                <a:cubicBezTo>
                  <a:pt x="6263" y="22642"/>
                  <a:pt x="6561" y="22160"/>
                  <a:pt x="6906" y="21724"/>
                </a:cubicBezTo>
                <a:cubicBezTo>
                  <a:pt x="7330" y="21163"/>
                  <a:pt x="7904" y="20715"/>
                  <a:pt x="8465" y="20474"/>
                </a:cubicBezTo>
                <a:cubicBezTo>
                  <a:pt x="8690" y="20386"/>
                  <a:pt x="8969" y="20306"/>
                  <a:pt x="9262" y="20306"/>
                </a:cubicBezTo>
                <a:close/>
                <a:moveTo>
                  <a:pt x="5621" y="1"/>
                </a:moveTo>
                <a:cubicBezTo>
                  <a:pt x="2398" y="2651"/>
                  <a:pt x="368" y="6791"/>
                  <a:pt x="184" y="11057"/>
                </a:cubicBezTo>
                <a:cubicBezTo>
                  <a:pt x="1" y="15324"/>
                  <a:pt x="1664" y="19637"/>
                  <a:pt x="4635" y="22573"/>
                </a:cubicBezTo>
                <a:cubicBezTo>
                  <a:pt x="4899" y="22837"/>
                  <a:pt x="5162" y="23078"/>
                  <a:pt x="5437" y="23284"/>
                </a:cubicBezTo>
                <a:cubicBezTo>
                  <a:pt x="5323" y="23548"/>
                  <a:pt x="5220" y="23812"/>
                  <a:pt x="5128" y="24087"/>
                </a:cubicBezTo>
                <a:cubicBezTo>
                  <a:pt x="4807" y="25016"/>
                  <a:pt x="4647" y="25991"/>
                  <a:pt x="4635" y="27000"/>
                </a:cubicBezTo>
                <a:cubicBezTo>
                  <a:pt x="4612" y="27987"/>
                  <a:pt x="4749" y="28973"/>
                  <a:pt x="5014" y="29936"/>
                </a:cubicBezTo>
                <a:cubicBezTo>
                  <a:pt x="5289" y="30900"/>
                  <a:pt x="5702" y="31817"/>
                  <a:pt x="6240" y="32666"/>
                </a:cubicBezTo>
                <a:cubicBezTo>
                  <a:pt x="6745" y="33458"/>
                  <a:pt x="7376" y="34192"/>
                  <a:pt x="8110" y="34857"/>
                </a:cubicBezTo>
                <a:cubicBezTo>
                  <a:pt x="8799" y="35488"/>
                  <a:pt x="9578" y="36061"/>
                  <a:pt x="10438" y="36555"/>
                </a:cubicBezTo>
                <a:cubicBezTo>
                  <a:pt x="12067" y="37483"/>
                  <a:pt x="13948" y="38115"/>
                  <a:pt x="15875" y="38367"/>
                </a:cubicBezTo>
                <a:cubicBezTo>
                  <a:pt x="16826" y="38499"/>
                  <a:pt x="17845" y="38565"/>
                  <a:pt x="18893" y="38565"/>
                </a:cubicBezTo>
                <a:cubicBezTo>
                  <a:pt x="20296" y="38565"/>
                  <a:pt x="21751" y="38448"/>
                  <a:pt x="23169" y="38217"/>
                </a:cubicBezTo>
                <a:cubicBezTo>
                  <a:pt x="25819" y="37782"/>
                  <a:pt x="28205" y="36979"/>
                  <a:pt x="30086" y="35901"/>
                </a:cubicBezTo>
                <a:cubicBezTo>
                  <a:pt x="33252" y="34088"/>
                  <a:pt x="36314" y="32253"/>
                  <a:pt x="39089" y="29673"/>
                </a:cubicBezTo>
                <a:cubicBezTo>
                  <a:pt x="40546" y="28320"/>
                  <a:pt x="41831" y="26885"/>
                  <a:pt x="42920" y="25394"/>
                </a:cubicBezTo>
                <a:cubicBezTo>
                  <a:pt x="45593" y="21770"/>
                  <a:pt x="47187" y="17653"/>
                  <a:pt x="47520" y="13616"/>
                </a:cubicBezTo>
                <a:cubicBezTo>
                  <a:pt x="47623" y="13639"/>
                  <a:pt x="47726" y="13650"/>
                  <a:pt x="47829" y="13661"/>
                </a:cubicBezTo>
                <a:cubicBezTo>
                  <a:pt x="49080" y="13833"/>
                  <a:pt x="50341" y="13948"/>
                  <a:pt x="51568" y="14062"/>
                </a:cubicBezTo>
                <a:cubicBezTo>
                  <a:pt x="53507" y="14235"/>
                  <a:pt x="55503" y="14407"/>
                  <a:pt x="57430" y="14831"/>
                </a:cubicBezTo>
                <a:cubicBezTo>
                  <a:pt x="59976" y="15382"/>
                  <a:pt x="63451" y="16666"/>
                  <a:pt x="65527" y="19603"/>
                </a:cubicBezTo>
                <a:cubicBezTo>
                  <a:pt x="66456" y="20910"/>
                  <a:pt x="67098" y="22493"/>
                  <a:pt x="67477" y="24454"/>
                </a:cubicBezTo>
                <a:cubicBezTo>
                  <a:pt x="67832" y="26289"/>
                  <a:pt x="67924" y="28228"/>
                  <a:pt x="67970" y="29879"/>
                </a:cubicBezTo>
                <a:cubicBezTo>
                  <a:pt x="67970" y="30143"/>
                  <a:pt x="67982" y="30395"/>
                  <a:pt x="67982" y="30659"/>
                </a:cubicBezTo>
                <a:cubicBezTo>
                  <a:pt x="68061" y="34065"/>
                  <a:pt x="68130" y="37575"/>
                  <a:pt x="69598" y="40638"/>
                </a:cubicBezTo>
                <a:cubicBezTo>
                  <a:pt x="70390" y="42313"/>
                  <a:pt x="71755" y="43781"/>
                  <a:pt x="73326" y="44652"/>
                </a:cubicBezTo>
                <a:cubicBezTo>
                  <a:pt x="74140" y="45111"/>
                  <a:pt x="74989" y="45397"/>
                  <a:pt x="75827" y="45489"/>
                </a:cubicBezTo>
                <a:cubicBezTo>
                  <a:pt x="76033" y="45512"/>
                  <a:pt x="76251" y="45524"/>
                  <a:pt x="76457" y="45524"/>
                </a:cubicBezTo>
                <a:cubicBezTo>
                  <a:pt x="77134" y="45524"/>
                  <a:pt x="77800" y="45397"/>
                  <a:pt x="78419" y="45134"/>
                </a:cubicBezTo>
                <a:lnTo>
                  <a:pt x="78246" y="44709"/>
                </a:lnTo>
                <a:cubicBezTo>
                  <a:pt x="77676" y="44947"/>
                  <a:pt x="77078" y="45063"/>
                  <a:pt x="76453" y="45063"/>
                </a:cubicBezTo>
                <a:cubicBezTo>
                  <a:pt x="76262" y="45063"/>
                  <a:pt x="76069" y="45052"/>
                  <a:pt x="75873" y="45030"/>
                </a:cubicBezTo>
                <a:cubicBezTo>
                  <a:pt x="75104" y="44939"/>
                  <a:pt x="74313" y="44686"/>
                  <a:pt x="73544" y="44250"/>
                </a:cubicBezTo>
                <a:cubicBezTo>
                  <a:pt x="72053" y="43425"/>
                  <a:pt x="70768" y="42037"/>
                  <a:pt x="70011" y="40443"/>
                </a:cubicBezTo>
                <a:cubicBezTo>
                  <a:pt x="68589" y="37472"/>
                  <a:pt x="68509" y="34009"/>
                  <a:pt x="68440" y="30647"/>
                </a:cubicBezTo>
                <a:cubicBezTo>
                  <a:pt x="68440" y="30395"/>
                  <a:pt x="68428" y="30132"/>
                  <a:pt x="68428" y="29868"/>
                </a:cubicBezTo>
                <a:cubicBezTo>
                  <a:pt x="68383" y="28193"/>
                  <a:pt x="68291" y="26232"/>
                  <a:pt x="67924" y="24362"/>
                </a:cubicBezTo>
                <a:cubicBezTo>
                  <a:pt x="67534" y="22332"/>
                  <a:pt x="66869" y="20692"/>
                  <a:pt x="65905" y="19338"/>
                </a:cubicBezTo>
                <a:cubicBezTo>
                  <a:pt x="64988" y="18043"/>
                  <a:pt x="63726" y="16942"/>
                  <a:pt x="62178" y="16081"/>
                </a:cubicBezTo>
                <a:cubicBezTo>
                  <a:pt x="60825" y="15336"/>
                  <a:pt x="59265" y="14763"/>
                  <a:pt x="57532" y="14384"/>
                </a:cubicBezTo>
                <a:cubicBezTo>
                  <a:pt x="55583" y="13948"/>
                  <a:pt x="53564" y="13776"/>
                  <a:pt x="51614" y="13604"/>
                </a:cubicBezTo>
                <a:cubicBezTo>
                  <a:pt x="50387" y="13489"/>
                  <a:pt x="49126" y="13386"/>
                  <a:pt x="47898" y="13214"/>
                </a:cubicBezTo>
                <a:cubicBezTo>
                  <a:pt x="47783" y="13191"/>
                  <a:pt x="47669" y="13180"/>
                  <a:pt x="47554" y="13157"/>
                </a:cubicBezTo>
                <a:cubicBezTo>
                  <a:pt x="47589" y="12652"/>
                  <a:pt x="47600" y="12136"/>
                  <a:pt x="47589" y="11631"/>
                </a:cubicBezTo>
                <a:cubicBezTo>
                  <a:pt x="47566" y="11023"/>
                  <a:pt x="47428" y="8982"/>
                  <a:pt x="46155" y="8179"/>
                </a:cubicBezTo>
                <a:cubicBezTo>
                  <a:pt x="45847" y="7980"/>
                  <a:pt x="45525" y="7882"/>
                  <a:pt x="45208" y="7882"/>
                </a:cubicBezTo>
                <a:cubicBezTo>
                  <a:pt x="44959" y="7882"/>
                  <a:pt x="44713" y="7943"/>
                  <a:pt x="44480" y="8064"/>
                </a:cubicBezTo>
                <a:cubicBezTo>
                  <a:pt x="43792" y="8419"/>
                  <a:pt x="43322" y="9245"/>
                  <a:pt x="43287" y="10129"/>
                </a:cubicBezTo>
                <a:cubicBezTo>
                  <a:pt x="43264" y="10713"/>
                  <a:pt x="43414" y="11253"/>
                  <a:pt x="43712" y="11712"/>
                </a:cubicBezTo>
                <a:cubicBezTo>
                  <a:pt x="43975" y="12113"/>
                  <a:pt x="44365" y="12457"/>
                  <a:pt x="44870" y="12755"/>
                </a:cubicBezTo>
                <a:cubicBezTo>
                  <a:pt x="45455" y="13088"/>
                  <a:pt x="46200" y="13351"/>
                  <a:pt x="47072" y="13535"/>
                </a:cubicBezTo>
                <a:cubicBezTo>
                  <a:pt x="46751" y="17503"/>
                  <a:pt x="45180" y="21553"/>
                  <a:pt x="42553" y="25131"/>
                </a:cubicBezTo>
                <a:cubicBezTo>
                  <a:pt x="41475" y="26587"/>
                  <a:pt x="40213" y="28009"/>
                  <a:pt x="38780" y="29340"/>
                </a:cubicBezTo>
                <a:cubicBezTo>
                  <a:pt x="36038" y="31886"/>
                  <a:pt x="32999" y="33710"/>
                  <a:pt x="29857" y="35500"/>
                </a:cubicBezTo>
                <a:cubicBezTo>
                  <a:pt x="28022" y="36555"/>
                  <a:pt x="25693" y="37335"/>
                  <a:pt x="23101" y="37759"/>
                </a:cubicBezTo>
                <a:cubicBezTo>
                  <a:pt x="21696" y="37991"/>
                  <a:pt x="20254" y="38108"/>
                  <a:pt x="18863" y="38108"/>
                </a:cubicBezTo>
                <a:cubicBezTo>
                  <a:pt x="17847" y="38108"/>
                  <a:pt x="16858" y="38045"/>
                  <a:pt x="15933" y="37919"/>
                </a:cubicBezTo>
                <a:cubicBezTo>
                  <a:pt x="14075" y="37667"/>
                  <a:pt x="12250" y="37048"/>
                  <a:pt x="10668" y="36153"/>
                </a:cubicBezTo>
                <a:cubicBezTo>
                  <a:pt x="9842" y="35683"/>
                  <a:pt x="9085" y="35133"/>
                  <a:pt x="8420" y="34524"/>
                </a:cubicBezTo>
                <a:cubicBezTo>
                  <a:pt x="7720" y="33882"/>
                  <a:pt x="7112" y="33171"/>
                  <a:pt x="6630" y="32414"/>
                </a:cubicBezTo>
                <a:cubicBezTo>
                  <a:pt x="6115" y="31611"/>
                  <a:pt x="5725" y="30739"/>
                  <a:pt x="5460" y="29811"/>
                </a:cubicBezTo>
                <a:cubicBezTo>
                  <a:pt x="5197" y="28893"/>
                  <a:pt x="5070" y="27953"/>
                  <a:pt x="5093" y="27000"/>
                </a:cubicBezTo>
                <a:cubicBezTo>
                  <a:pt x="5105" y="26049"/>
                  <a:pt x="5266" y="25119"/>
                  <a:pt x="5564" y="24236"/>
                </a:cubicBezTo>
                <a:cubicBezTo>
                  <a:pt x="5633" y="24007"/>
                  <a:pt x="5725" y="23789"/>
                  <a:pt x="5816" y="23559"/>
                </a:cubicBezTo>
                <a:cubicBezTo>
                  <a:pt x="6103" y="23766"/>
                  <a:pt x="6401" y="23938"/>
                  <a:pt x="6688" y="24076"/>
                </a:cubicBezTo>
                <a:cubicBezTo>
                  <a:pt x="7267" y="24346"/>
                  <a:pt x="7825" y="24481"/>
                  <a:pt x="8362" y="24481"/>
                </a:cubicBezTo>
                <a:cubicBezTo>
                  <a:pt x="8623" y="24481"/>
                  <a:pt x="8880" y="24449"/>
                  <a:pt x="9131" y="24385"/>
                </a:cubicBezTo>
                <a:cubicBezTo>
                  <a:pt x="9601" y="24270"/>
                  <a:pt x="10037" y="23984"/>
                  <a:pt x="10392" y="23559"/>
                </a:cubicBezTo>
                <a:cubicBezTo>
                  <a:pt x="10713" y="23181"/>
                  <a:pt x="10943" y="22688"/>
                  <a:pt x="11047" y="22206"/>
                </a:cubicBezTo>
                <a:cubicBezTo>
                  <a:pt x="11115" y="21816"/>
                  <a:pt x="11103" y="21438"/>
                  <a:pt x="11001" y="21105"/>
                </a:cubicBezTo>
                <a:cubicBezTo>
                  <a:pt x="10886" y="20727"/>
                  <a:pt x="10680" y="20429"/>
                  <a:pt x="10369" y="20199"/>
                </a:cubicBezTo>
                <a:cubicBezTo>
                  <a:pt x="10060" y="19981"/>
                  <a:pt x="9716" y="19866"/>
                  <a:pt x="9337" y="19843"/>
                </a:cubicBezTo>
                <a:cubicBezTo>
                  <a:pt x="9314" y="19842"/>
                  <a:pt x="9291" y="19842"/>
                  <a:pt x="9268" y="19842"/>
                </a:cubicBezTo>
                <a:cubicBezTo>
                  <a:pt x="8956" y="19842"/>
                  <a:pt x="8625" y="19912"/>
                  <a:pt x="8294" y="20061"/>
                </a:cubicBezTo>
                <a:cubicBezTo>
                  <a:pt x="7652" y="20325"/>
                  <a:pt x="7020" y="20818"/>
                  <a:pt x="6539" y="21438"/>
                </a:cubicBezTo>
                <a:cubicBezTo>
                  <a:pt x="6194" y="21885"/>
                  <a:pt x="5896" y="22355"/>
                  <a:pt x="5633" y="22860"/>
                </a:cubicBezTo>
                <a:cubicBezTo>
                  <a:pt x="5415" y="22677"/>
                  <a:pt x="5185" y="22470"/>
                  <a:pt x="4956" y="22252"/>
                </a:cubicBezTo>
                <a:cubicBezTo>
                  <a:pt x="3545" y="20852"/>
                  <a:pt x="2398" y="19086"/>
                  <a:pt x="1652" y="17148"/>
                </a:cubicBezTo>
                <a:cubicBezTo>
                  <a:pt x="907" y="15209"/>
                  <a:pt x="551" y="13111"/>
                  <a:pt x="643" y="11080"/>
                </a:cubicBezTo>
                <a:cubicBezTo>
                  <a:pt x="724" y="9051"/>
                  <a:pt x="1263" y="6986"/>
                  <a:pt x="2180" y="5128"/>
                </a:cubicBezTo>
                <a:cubicBezTo>
                  <a:pt x="3087" y="3270"/>
                  <a:pt x="4382" y="1618"/>
                  <a:pt x="5908" y="357"/>
                </a:cubicBezTo>
                <a:lnTo>
                  <a:pt x="5621"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51" name="Google Shape;151;p8"/>
          <p:cNvGrpSpPr/>
          <p:nvPr/>
        </p:nvGrpSpPr>
        <p:grpSpPr>
          <a:xfrm>
            <a:off x="3846593" y="401712"/>
            <a:ext cx="4742511" cy="4742511"/>
            <a:chOff x="1623529" y="469"/>
            <a:chExt cx="4742511" cy="4742511"/>
          </a:xfrm>
        </p:grpSpPr>
        <p:sp>
          <p:nvSpPr>
            <p:cNvPr id="152" name="Google Shape;152;p8"/>
            <p:cNvSpPr/>
            <p:nvPr/>
          </p:nvSpPr>
          <p:spPr>
            <a:xfrm>
              <a:off x="3173455" y="1550395"/>
              <a:ext cx="1780689" cy="1780689"/>
            </a:xfrm>
            <a:prstGeom prst="ellipse">
              <a:avLst/>
            </a:prstGeom>
            <a:solidFill>
              <a:srgbClr val="E56F29">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txBox="1"/>
            <p:nvPr/>
          </p:nvSpPr>
          <p:spPr>
            <a:xfrm>
              <a:off x="3355328" y="1645758"/>
              <a:ext cx="1395369" cy="155538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chemeClr val="bg2">
                      <a:lumMod val="40000"/>
                      <a:lumOff val="60000"/>
                    </a:schemeClr>
                  </a:solidFill>
                  <a:latin typeface="Poppins SemiBold"/>
                  <a:ea typeface="Poppins SemiBold"/>
                  <a:cs typeface="Poppins SemiBold"/>
                  <a:sym typeface="Poppins SemiBold"/>
                </a:rPr>
                <a:t>Core Principles</a:t>
              </a:r>
              <a:endParaRPr sz="1400" b="1" i="0" u="none" strike="noStrike" cap="none" dirty="0">
                <a:solidFill>
                  <a:schemeClr val="tx1"/>
                </a:solidFill>
                <a:latin typeface="Arial"/>
                <a:ea typeface="Arial"/>
                <a:cs typeface="Arial"/>
                <a:sym typeface="Arial"/>
              </a:endParaRPr>
            </a:p>
          </p:txBody>
        </p:sp>
        <p:sp>
          <p:nvSpPr>
            <p:cNvPr id="154" name="Google Shape;154;p8"/>
            <p:cNvSpPr/>
            <p:nvPr/>
          </p:nvSpPr>
          <p:spPr>
            <a:xfrm>
              <a:off x="3337001" y="469"/>
              <a:ext cx="1315566" cy="1315566"/>
            </a:xfrm>
            <a:prstGeom prst="ellipse">
              <a:avLst/>
            </a:prstGeom>
            <a:solidFill>
              <a:srgbClr val="EB722A">
                <a:alpha val="57254"/>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txBox="1"/>
            <p:nvPr/>
          </p:nvSpPr>
          <p:spPr>
            <a:xfrm>
              <a:off x="3477343" y="125184"/>
              <a:ext cx="1036623" cy="107547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200" b="0" i="0" u="none" strike="noStrike" cap="none" dirty="0">
                  <a:solidFill>
                    <a:schemeClr val="dk1"/>
                  </a:solidFill>
                  <a:latin typeface="Arial"/>
                  <a:ea typeface="Arial"/>
                  <a:cs typeface="Arial"/>
                  <a:sym typeface="Arial"/>
                </a:rPr>
                <a:t>non-discrimination</a:t>
              </a:r>
              <a:endParaRPr sz="1200" dirty="0"/>
            </a:p>
          </p:txBody>
        </p:sp>
        <p:sp>
          <p:nvSpPr>
            <p:cNvPr id="156" name="Google Shape;156;p8"/>
            <p:cNvSpPr/>
            <p:nvPr/>
          </p:nvSpPr>
          <p:spPr>
            <a:xfrm>
              <a:off x="5050474" y="1713941"/>
              <a:ext cx="1315566" cy="1315566"/>
            </a:xfrm>
            <a:prstGeom prst="ellipse">
              <a:avLst/>
            </a:prstGeom>
            <a:solidFill>
              <a:srgbClr val="F1752B">
                <a:alpha val="6470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p:nvPr/>
          </p:nvSpPr>
          <p:spPr>
            <a:xfrm>
              <a:off x="5190816" y="1838656"/>
              <a:ext cx="1036623" cy="93024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200" b="0" i="0" u="none" strike="noStrike" cap="none" dirty="0">
                  <a:solidFill>
                    <a:schemeClr val="dk1"/>
                  </a:solidFill>
                  <a:latin typeface="Arial"/>
                  <a:ea typeface="Arial"/>
                  <a:cs typeface="Arial"/>
                  <a:sym typeface="Arial"/>
                </a:rPr>
                <a:t>Right to life, survival, and development</a:t>
              </a:r>
              <a:endParaRPr sz="1200" dirty="0"/>
            </a:p>
          </p:txBody>
        </p:sp>
        <p:sp>
          <p:nvSpPr>
            <p:cNvPr id="158" name="Google Shape;158;p8"/>
            <p:cNvSpPr/>
            <p:nvPr/>
          </p:nvSpPr>
          <p:spPr>
            <a:xfrm>
              <a:off x="3337001" y="3427414"/>
              <a:ext cx="1315566" cy="1315566"/>
            </a:xfrm>
            <a:prstGeom prst="ellipse">
              <a:avLst/>
            </a:prstGeom>
            <a:solidFill>
              <a:srgbClr val="F7782D">
                <a:alpha val="72156"/>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txBox="1"/>
            <p:nvPr/>
          </p:nvSpPr>
          <p:spPr>
            <a:xfrm>
              <a:off x="3477343" y="3552129"/>
              <a:ext cx="1036623" cy="93024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200" b="0" i="0" u="none" strike="noStrike" cap="none" dirty="0">
                  <a:solidFill>
                    <a:schemeClr val="dk1"/>
                  </a:solidFill>
                  <a:latin typeface="Arial"/>
                  <a:ea typeface="Arial"/>
                  <a:cs typeface="Arial"/>
                  <a:sym typeface="Arial"/>
                </a:rPr>
                <a:t>Best interest of the child</a:t>
              </a:r>
              <a:endParaRPr sz="1200" dirty="0"/>
            </a:p>
          </p:txBody>
        </p:sp>
        <p:sp>
          <p:nvSpPr>
            <p:cNvPr id="160" name="Google Shape;160;p8"/>
            <p:cNvSpPr/>
            <p:nvPr/>
          </p:nvSpPr>
          <p:spPr>
            <a:xfrm>
              <a:off x="1623529" y="1713941"/>
              <a:ext cx="1315566" cy="1315566"/>
            </a:xfrm>
            <a:prstGeom prst="ellipse">
              <a:avLst/>
            </a:prstGeom>
            <a:solidFill>
              <a:srgbClr val="FD7B2F">
                <a:alpha val="7960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txBox="1"/>
            <p:nvPr/>
          </p:nvSpPr>
          <p:spPr>
            <a:xfrm>
              <a:off x="1816189" y="1906600"/>
              <a:ext cx="895189" cy="97030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200" b="0" i="0" u="none" strike="noStrike" cap="none" dirty="0">
                  <a:solidFill>
                    <a:schemeClr val="dk1"/>
                  </a:solidFill>
                  <a:latin typeface="Arial"/>
                  <a:ea typeface="Arial"/>
                  <a:cs typeface="Arial"/>
                  <a:sym typeface="Arial"/>
                </a:rPr>
                <a:t>Meaningfully engaging and respecting children's views.</a:t>
              </a:r>
              <a:endParaRPr sz="1200" dirty="0"/>
            </a:p>
          </p:txBody>
        </p:sp>
        <p:sp>
          <p:nvSpPr>
            <p:cNvPr id="3" name="Google Shape;152;p8">
              <a:extLst>
                <a:ext uri="{FF2B5EF4-FFF2-40B4-BE49-F238E27FC236}">
                  <a16:creationId xmlns:a16="http://schemas.microsoft.com/office/drawing/2014/main" id="{5A6F7BEA-D9B1-BD47-7002-A0838D0CCB54}"/>
                </a:ext>
              </a:extLst>
            </p:cNvPr>
            <p:cNvSpPr/>
            <p:nvPr/>
          </p:nvSpPr>
          <p:spPr>
            <a:xfrm>
              <a:off x="3173396" y="1430931"/>
              <a:ext cx="1780689" cy="1780689"/>
            </a:xfrm>
            <a:prstGeom prst="ellipse">
              <a:avLst/>
            </a:prstGeom>
            <a:solidFill>
              <a:srgbClr val="E56F29">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3;p8">
              <a:extLst>
                <a:ext uri="{FF2B5EF4-FFF2-40B4-BE49-F238E27FC236}">
                  <a16:creationId xmlns:a16="http://schemas.microsoft.com/office/drawing/2014/main" id="{C80E0A21-6C73-B483-22D3-741FEC19F5B5}"/>
                </a:ext>
              </a:extLst>
            </p:cNvPr>
            <p:cNvSpPr txBox="1"/>
            <p:nvPr/>
          </p:nvSpPr>
          <p:spPr>
            <a:xfrm>
              <a:off x="3337001" y="1661467"/>
              <a:ext cx="1395369" cy="155538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a:solidFill>
                    <a:schemeClr val="bg2">
                      <a:lumMod val="40000"/>
                      <a:lumOff val="60000"/>
                    </a:schemeClr>
                  </a:solidFill>
                  <a:latin typeface="Poppins SemiBold"/>
                  <a:ea typeface="Poppins SemiBold"/>
                  <a:cs typeface="Poppins SemiBold"/>
                  <a:sym typeface="Poppins SemiBold"/>
                </a:rPr>
                <a:t>Core Principles</a:t>
              </a:r>
              <a:endParaRPr sz="1400" b="1" i="0" u="none" strike="noStrike" cap="none" dirty="0">
                <a:solidFill>
                  <a:schemeClr val="tx1"/>
                </a:solidFill>
                <a:latin typeface="Arial"/>
                <a:ea typeface="Arial"/>
                <a:cs typeface="Arial"/>
                <a:sym typeface="Arial"/>
              </a:endParaRPr>
            </a:p>
          </p:txBody>
        </p:sp>
      </p:grpSp>
      <p:sp>
        <p:nvSpPr>
          <p:cNvPr id="2" name="TextBox 1">
            <a:extLst>
              <a:ext uri="{FF2B5EF4-FFF2-40B4-BE49-F238E27FC236}">
                <a16:creationId xmlns:a16="http://schemas.microsoft.com/office/drawing/2014/main" id="{38F7A961-3D71-72BA-AA94-22FD6258DDB5}"/>
              </a:ext>
            </a:extLst>
          </p:cNvPr>
          <p:cNvSpPr txBox="1"/>
          <p:nvPr/>
        </p:nvSpPr>
        <p:spPr>
          <a:xfrm>
            <a:off x="508963" y="401712"/>
            <a:ext cx="3491661" cy="2677656"/>
          </a:xfrm>
          <a:prstGeom prst="rect">
            <a:avLst/>
          </a:prstGeom>
          <a:noFill/>
        </p:spPr>
        <p:txBody>
          <a:bodyPr wrap="none" rtlCol="0">
            <a:spAutoFit/>
          </a:bodyPr>
          <a:lstStyle/>
          <a:p>
            <a:r>
              <a:rPr lang="en-US" sz="2800" b="1" i="0" u="none" strike="noStrike" cap="none" dirty="0">
                <a:solidFill>
                  <a:schemeClr val="tx1"/>
                </a:solidFill>
                <a:latin typeface="Poppins SemiBold"/>
                <a:ea typeface="Poppins SemiBold"/>
                <a:cs typeface="Poppins SemiBold"/>
                <a:sym typeface="Poppins SemiBold"/>
              </a:rPr>
              <a:t>Convention</a:t>
            </a:r>
          </a:p>
          <a:p>
            <a:r>
              <a:rPr lang="en-US" sz="2800" b="1" dirty="0">
                <a:solidFill>
                  <a:schemeClr val="tx1"/>
                </a:solidFill>
                <a:latin typeface="Poppins SemiBold"/>
                <a:ea typeface="Poppins SemiBold"/>
                <a:cs typeface="Poppins SemiBold"/>
                <a:sym typeface="Poppins SemiBold"/>
              </a:rPr>
              <a:t>On the </a:t>
            </a:r>
            <a:endParaRPr lang="en-US" sz="2800" b="1" i="0" u="none" strike="noStrike" cap="none" dirty="0">
              <a:solidFill>
                <a:schemeClr val="tx1"/>
              </a:solidFill>
              <a:latin typeface="Poppins SemiBold"/>
              <a:ea typeface="Poppins SemiBold"/>
              <a:cs typeface="Poppins SemiBold"/>
              <a:sym typeface="Poppins SemiBold"/>
            </a:endParaRPr>
          </a:p>
          <a:p>
            <a:r>
              <a:rPr lang="en-US" sz="2800" b="1" i="0" u="none" strike="noStrike" cap="none" dirty="0">
                <a:solidFill>
                  <a:schemeClr val="tx1"/>
                </a:solidFill>
                <a:latin typeface="Poppins SemiBold"/>
                <a:ea typeface="Poppins SemiBold"/>
                <a:cs typeface="Poppins SemiBold"/>
                <a:sym typeface="Poppins SemiBold"/>
              </a:rPr>
              <a:t>Rights of the Child</a:t>
            </a:r>
          </a:p>
          <a:p>
            <a:r>
              <a:rPr lang="en-US" sz="2800" b="1" i="0" u="none" strike="noStrike" cap="none" dirty="0">
                <a:solidFill>
                  <a:schemeClr val="tx1"/>
                </a:solidFill>
                <a:latin typeface="Poppins SemiBold"/>
                <a:ea typeface="Poppins SemiBold"/>
                <a:cs typeface="Poppins SemiBold"/>
                <a:sym typeface="Poppins SemiBold"/>
              </a:rPr>
              <a:t>(CRC)</a:t>
            </a:r>
          </a:p>
          <a:p>
            <a:endParaRPr lang="en-US" sz="2800" b="1" dirty="0">
              <a:solidFill>
                <a:schemeClr val="tx1"/>
              </a:solidFill>
              <a:latin typeface="Poppins SemiBold"/>
              <a:cs typeface="Poppins SemiBold"/>
              <a:sym typeface="Poppins SemiBold"/>
            </a:endParaRPr>
          </a:p>
          <a:p>
            <a:r>
              <a:rPr lang="en-US" sz="2400" b="1" dirty="0">
                <a:solidFill>
                  <a:srgbClr val="0070C0"/>
                </a:solidFill>
                <a:latin typeface="Poppins SemiBold"/>
                <a:cs typeface="Poppins SemiBold"/>
                <a:sym typeface="Poppins SemiBold"/>
              </a:rPr>
              <a:t>4 Basic Principles</a:t>
            </a:r>
            <a:endParaRPr lang="en-US" sz="2400" dirty="0">
              <a:solidFill>
                <a:srgbClr val="0070C0"/>
              </a:solidFill>
            </a:endParaRPr>
          </a:p>
        </p:txBody>
      </p:sp>
      <p:sp>
        <p:nvSpPr>
          <p:cNvPr id="5" name="Rectangle 4">
            <a:extLst>
              <a:ext uri="{FF2B5EF4-FFF2-40B4-BE49-F238E27FC236}">
                <a16:creationId xmlns:a16="http://schemas.microsoft.com/office/drawing/2014/main" id="{D2B55B9A-9319-A327-515A-56EA9C91F961}"/>
              </a:ext>
            </a:extLst>
          </p:cNvPr>
          <p:cNvSpPr/>
          <p:nvPr/>
        </p:nvSpPr>
        <p:spPr>
          <a:xfrm>
            <a:off x="6556927" y="321101"/>
            <a:ext cx="559045" cy="646331"/>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a:extLst>
              <a:ext uri="{FF2B5EF4-FFF2-40B4-BE49-F238E27FC236}">
                <a16:creationId xmlns:a16="http://schemas.microsoft.com/office/drawing/2014/main" id="{37539062-7645-F7DD-319C-A2671975CABE}"/>
              </a:ext>
            </a:extLst>
          </p:cNvPr>
          <p:cNvSpPr/>
          <p:nvPr/>
        </p:nvSpPr>
        <p:spPr>
          <a:xfrm>
            <a:off x="6474922" y="3702046"/>
            <a:ext cx="559045" cy="646331"/>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a:extLst>
              <a:ext uri="{FF2B5EF4-FFF2-40B4-BE49-F238E27FC236}">
                <a16:creationId xmlns:a16="http://schemas.microsoft.com/office/drawing/2014/main" id="{417291B9-C77A-4857-40D2-15FCF3BE9219}"/>
              </a:ext>
            </a:extLst>
          </p:cNvPr>
          <p:cNvSpPr/>
          <p:nvPr/>
        </p:nvSpPr>
        <p:spPr>
          <a:xfrm>
            <a:off x="8314479" y="1720169"/>
            <a:ext cx="159777" cy="646332"/>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61FB3B90-83EA-3891-C0B5-E404DC9E210A}"/>
              </a:ext>
            </a:extLst>
          </p:cNvPr>
          <p:cNvSpPr/>
          <p:nvPr/>
        </p:nvSpPr>
        <p:spPr>
          <a:xfrm>
            <a:off x="4612277" y="1832174"/>
            <a:ext cx="559045" cy="646331"/>
          </a:xfrm>
          <a:prstGeom prst="rect">
            <a:avLst/>
          </a:prstGeom>
          <a:noFill/>
        </p:spPr>
        <p:txBody>
          <a:bodyPr wrap="square" lIns="91440" tIns="45720" rIns="91440" bIns="45720">
            <a:spAutoFit/>
          </a:bodyPr>
          <a:lstStyle/>
          <a:p>
            <a:pPr algn="ct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258680" y="301712"/>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br>
              <a:rPr lang="en-US" sz="3200" dirty="0">
                <a:solidFill>
                  <a:schemeClr val="accent5"/>
                </a:solidFill>
                <a:latin typeface="Poppins SemiBold"/>
                <a:ea typeface="Poppins SemiBold"/>
                <a:cs typeface="Poppins SemiBold"/>
                <a:sym typeface="Poppins SemiBold"/>
              </a:rPr>
            </a:br>
            <a:r>
              <a:rPr lang="en-US" sz="3200" dirty="0">
                <a:latin typeface="Poppins SemiBold"/>
                <a:ea typeface="Poppins SemiBold"/>
                <a:cs typeface="Poppins SemiBold"/>
                <a:sym typeface="Poppins SemiBold"/>
              </a:rPr>
              <a:t>Article 17 </a:t>
            </a:r>
            <a:r>
              <a:rPr lang="en-US" dirty="0"/>
              <a:t>of the Maldivian Constitution</a:t>
            </a:r>
            <a:r>
              <a:rPr lang="en-US" sz="3200" dirty="0">
                <a:latin typeface="Poppins SemiBold"/>
                <a:ea typeface="Poppins SemiBold"/>
                <a:cs typeface="Poppins SemiBold"/>
                <a:sym typeface="Poppins SemiBold"/>
              </a:rPr>
              <a:t>:</a:t>
            </a:r>
            <a:br>
              <a:rPr lang="en-US" sz="3200" dirty="0">
                <a:latin typeface="Arial"/>
                <a:ea typeface="Arial"/>
                <a:cs typeface="Arial"/>
                <a:sym typeface="Arial"/>
              </a:rPr>
            </a:br>
            <a:endParaRPr dirty="0"/>
          </a:p>
        </p:txBody>
      </p:sp>
      <p:sp>
        <p:nvSpPr>
          <p:cNvPr id="167" name="Google Shape;167;p9"/>
          <p:cNvSpPr/>
          <p:nvPr/>
        </p:nvSpPr>
        <p:spPr>
          <a:xfrm>
            <a:off x="708974" y="1982177"/>
            <a:ext cx="594745" cy="422962"/>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9"/>
          <p:cNvSpPr/>
          <p:nvPr/>
        </p:nvSpPr>
        <p:spPr>
          <a:xfrm>
            <a:off x="5831313" y="3609009"/>
            <a:ext cx="606175" cy="411329"/>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9"/>
          <p:cNvSpPr txBox="1"/>
          <p:nvPr/>
        </p:nvSpPr>
        <p:spPr>
          <a:xfrm>
            <a:off x="768132" y="2727228"/>
            <a:ext cx="5713061" cy="572699"/>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Calibri"/>
                <a:ea typeface="Calibri"/>
                <a:cs typeface="Calibri"/>
                <a:sym typeface="Calibri"/>
              </a:rPr>
              <a:t>Everyone is entitled to the rights and freedoms included in this chapter without discrimination of any kind, including race, national origin, </a:t>
            </a:r>
            <a:r>
              <a:rPr lang="en-US" sz="1800" b="0" i="0" u="none" strike="noStrike" cap="none" dirty="0" err="1">
                <a:solidFill>
                  <a:srgbClr val="000000"/>
                </a:solidFill>
                <a:latin typeface="Calibri"/>
                <a:ea typeface="Calibri"/>
                <a:cs typeface="Calibri"/>
                <a:sym typeface="Calibri"/>
              </a:rPr>
              <a:t>colour</a:t>
            </a:r>
            <a:r>
              <a:rPr lang="en-US" sz="1800" b="0" i="0" u="none" strike="noStrike" cap="none" dirty="0">
                <a:solidFill>
                  <a:srgbClr val="000000"/>
                </a:solidFill>
                <a:latin typeface="Calibri"/>
                <a:ea typeface="Calibri"/>
                <a:cs typeface="Calibri"/>
                <a:sym typeface="Calibri"/>
              </a:rPr>
              <a:t>, sex, age, mental or physical disability, political or other opinion, property, birth or other status, or native island.</a:t>
            </a:r>
            <a:endParaRPr sz="1800" b="0" i="0" u="none" strike="noStrike" cap="none" dirty="0">
              <a:solidFill>
                <a:srgbClr val="000000"/>
              </a:solidFill>
              <a:latin typeface="Calibri"/>
              <a:ea typeface="Calibri"/>
              <a:cs typeface="Calibri"/>
              <a:sym typeface="Calibri"/>
            </a:endParaRPr>
          </a:p>
        </p:txBody>
      </p:sp>
      <p:pic>
        <p:nvPicPr>
          <p:cNvPr id="170" name="Google Shape;170;p9" descr="Open quotation mark"/>
          <p:cNvPicPr preferRelativeResize="0"/>
          <p:nvPr/>
        </p:nvPicPr>
        <p:blipFill rotWithShape="1">
          <a:blip r:embed="rId3">
            <a:alphaModFix/>
          </a:blip>
          <a:srcRect/>
          <a:stretch/>
        </p:blipFill>
        <p:spPr>
          <a:xfrm>
            <a:off x="400748" y="1657350"/>
            <a:ext cx="914400" cy="914400"/>
          </a:xfrm>
          <a:prstGeom prst="rect">
            <a:avLst/>
          </a:prstGeom>
          <a:noFill/>
          <a:ln>
            <a:noFill/>
          </a:ln>
        </p:spPr>
      </p:pic>
      <p:pic>
        <p:nvPicPr>
          <p:cNvPr id="171" name="Google Shape;171;p9" descr="Closed quotation mark"/>
          <p:cNvPicPr preferRelativeResize="0"/>
          <p:nvPr/>
        </p:nvPicPr>
        <p:blipFill rotWithShape="1">
          <a:blip r:embed="rId4">
            <a:alphaModFix/>
          </a:blip>
          <a:srcRect/>
          <a:stretch/>
        </p:blipFill>
        <p:spPr>
          <a:xfrm>
            <a:off x="5831313" y="3455405"/>
            <a:ext cx="914400" cy="914400"/>
          </a:xfrm>
          <a:prstGeom prst="rect">
            <a:avLst/>
          </a:prstGeom>
          <a:noFill/>
          <a:ln>
            <a:noFill/>
          </a:ln>
        </p:spPr>
      </p:pic>
      <p:pic>
        <p:nvPicPr>
          <p:cNvPr id="3" name="Picture 2" descr="A close-up of a green notebook&#10;&#10;Description automatically generated">
            <a:extLst>
              <a:ext uri="{FF2B5EF4-FFF2-40B4-BE49-F238E27FC236}">
                <a16:creationId xmlns:a16="http://schemas.microsoft.com/office/drawing/2014/main" id="{6FCDA89B-573F-B3B0-86B4-B76796F43086}"/>
              </a:ext>
            </a:extLst>
          </p:cNvPr>
          <p:cNvPicPr>
            <a:picLocks noChangeAspect="1"/>
          </p:cNvPicPr>
          <p:nvPr/>
        </p:nvPicPr>
        <p:blipFill>
          <a:blip r:embed="rId5">
            <a:alphaModFix amt="71000"/>
          </a:blip>
          <a:stretch>
            <a:fillRect/>
          </a:stretch>
        </p:blipFill>
        <p:spPr>
          <a:xfrm>
            <a:off x="6745713" y="990485"/>
            <a:ext cx="2274498" cy="2696441"/>
          </a:xfrm>
          <a:prstGeom prst="rect">
            <a:avLst/>
          </a:prstGeom>
          <a:effectLst>
            <a:outerShdw blurRad="50800" dist="50800" dir="5400000" algn="ctr" rotWithShape="0">
              <a:srgbClr val="000000">
                <a:alpha val="42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720828" y="433473"/>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accent5"/>
                </a:solidFill>
                <a:latin typeface="Poppins SemiBold"/>
                <a:ea typeface="Poppins SemiBold"/>
                <a:cs typeface="Poppins SemiBold"/>
                <a:sym typeface="Poppins SemiBold"/>
              </a:rPr>
              <a:t>Gender </a:t>
            </a:r>
            <a:r>
              <a:rPr lang="en-US" sz="2400" dirty="0">
                <a:solidFill>
                  <a:schemeClr val="accent5"/>
                </a:solidFill>
              </a:rPr>
              <a:t>E</a:t>
            </a:r>
            <a:r>
              <a:rPr lang="en-US" sz="2400" dirty="0">
                <a:solidFill>
                  <a:schemeClr val="accent5"/>
                </a:solidFill>
                <a:latin typeface="Poppins SemiBold"/>
                <a:ea typeface="Poppins SemiBold"/>
                <a:cs typeface="Poppins SemiBold"/>
                <a:sym typeface="Poppins SemiBold"/>
              </a:rPr>
              <a:t>quality bill:</a:t>
            </a:r>
            <a:br>
              <a:rPr lang="en-US" sz="3200" dirty="0">
                <a:solidFill>
                  <a:schemeClr val="accent5"/>
                </a:solidFill>
                <a:latin typeface="Poppins SemiBold"/>
                <a:ea typeface="Poppins SemiBold"/>
                <a:cs typeface="Poppins SemiBold"/>
                <a:sym typeface="Poppins SemiBold"/>
              </a:rPr>
            </a:br>
            <a:br>
              <a:rPr lang="en-US" sz="3200" dirty="0">
                <a:latin typeface="Arial"/>
                <a:ea typeface="Arial"/>
                <a:cs typeface="Arial"/>
                <a:sym typeface="Arial"/>
              </a:rPr>
            </a:br>
            <a:endParaRPr dirty="0"/>
          </a:p>
        </p:txBody>
      </p:sp>
      <p:sp>
        <p:nvSpPr>
          <p:cNvPr id="177" name="Google Shape;177;p10"/>
          <p:cNvSpPr txBox="1"/>
          <p:nvPr/>
        </p:nvSpPr>
        <p:spPr>
          <a:xfrm>
            <a:off x="1119416" y="549521"/>
            <a:ext cx="5250212"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0"/>
              <a:buFont typeface="Poppins SemiBold"/>
              <a:buNone/>
            </a:pPr>
            <a:br>
              <a:rPr lang="en-US" sz="3200" b="0" i="0" u="none" strike="noStrike" cap="none">
                <a:solidFill>
                  <a:schemeClr val="accent5"/>
                </a:solidFill>
                <a:latin typeface="Poppins SemiBold"/>
                <a:ea typeface="Poppins SemiBold"/>
                <a:cs typeface="Poppins SemiBold"/>
                <a:sym typeface="Poppins SemiBold"/>
              </a:rPr>
            </a:br>
            <a:br>
              <a:rPr lang="en-US" sz="3200" b="0" i="0" u="none" strike="noStrike" cap="none">
                <a:solidFill>
                  <a:schemeClr val="dk1"/>
                </a:solidFill>
                <a:latin typeface="Arial"/>
                <a:ea typeface="Arial"/>
                <a:cs typeface="Arial"/>
                <a:sym typeface="Arial"/>
              </a:rPr>
            </a:br>
            <a:endParaRPr sz="3000" b="0" i="0" u="none" strike="noStrike" cap="none">
              <a:solidFill>
                <a:schemeClr val="dk1"/>
              </a:solidFill>
              <a:latin typeface="Poppins SemiBold"/>
              <a:ea typeface="Poppins SemiBold"/>
              <a:cs typeface="Poppins SemiBold"/>
              <a:sym typeface="Poppins SemiBold"/>
            </a:endParaRPr>
          </a:p>
        </p:txBody>
      </p:sp>
      <p:sp>
        <p:nvSpPr>
          <p:cNvPr id="178" name="Google Shape;178;p10"/>
          <p:cNvSpPr/>
          <p:nvPr/>
        </p:nvSpPr>
        <p:spPr>
          <a:xfrm>
            <a:off x="629304" y="2611376"/>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0"/>
          <p:cNvSpPr/>
          <p:nvPr/>
        </p:nvSpPr>
        <p:spPr>
          <a:xfrm>
            <a:off x="629304" y="1270474"/>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0"/>
          <p:cNvSpPr txBox="1"/>
          <p:nvPr/>
        </p:nvSpPr>
        <p:spPr>
          <a:xfrm>
            <a:off x="1610745" y="2960756"/>
            <a:ext cx="5818755" cy="572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Calibri"/>
                <a:ea typeface="Calibri"/>
                <a:cs typeface="Calibri"/>
                <a:sym typeface="Calibri"/>
              </a:rPr>
              <a:t>Goal: to guarantee that every person, regardless of gender, is granted the rights provided by the nation's laws and Constitution.</a:t>
            </a:r>
            <a:endParaRPr dirty="0"/>
          </a:p>
        </p:txBody>
      </p:sp>
      <p:sp>
        <p:nvSpPr>
          <p:cNvPr id="181" name="Google Shape;181;p10"/>
          <p:cNvSpPr txBox="1"/>
          <p:nvPr/>
        </p:nvSpPr>
        <p:spPr>
          <a:xfrm>
            <a:off x="1360200" y="1555492"/>
            <a:ext cx="4297331"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None/>
            </a:pPr>
            <a:r>
              <a:rPr lang="en-US" sz="1800" b="0" i="0" u="none" strike="noStrike" cap="none" dirty="0">
                <a:solidFill>
                  <a:srgbClr val="000000"/>
                </a:solidFill>
                <a:latin typeface="Calibri"/>
                <a:ea typeface="Calibri"/>
                <a:cs typeface="Calibri"/>
                <a:sym typeface="Calibri"/>
              </a:rPr>
              <a:t>Comprises of 46 articles which calls for equal opportunities in employment, including salary.</a:t>
            </a:r>
            <a:endParaRPr dirty="0"/>
          </a:p>
        </p:txBody>
      </p:sp>
      <p:sp>
        <p:nvSpPr>
          <p:cNvPr id="182" name="Google Shape;182;p10"/>
          <p:cNvSpPr/>
          <p:nvPr/>
        </p:nvSpPr>
        <p:spPr>
          <a:xfrm>
            <a:off x="629304" y="3844914"/>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0"/>
          <p:cNvSpPr txBox="1"/>
          <p:nvPr/>
        </p:nvSpPr>
        <p:spPr>
          <a:xfrm>
            <a:off x="1306450" y="3965269"/>
            <a:ext cx="7704001"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None/>
            </a:pPr>
            <a:r>
              <a:rPr lang="en-US" sz="1800" b="0" i="0" u="none" strike="noStrike" cap="none" dirty="0">
                <a:solidFill>
                  <a:srgbClr val="000000"/>
                </a:solidFill>
                <a:latin typeface="Calibri"/>
                <a:ea typeface="Calibri"/>
                <a:cs typeface="Calibri"/>
                <a:sym typeface="Calibri"/>
              </a:rPr>
              <a:t>The bill also states that the media needs to promote gender equality.</a:t>
            </a:r>
            <a:endParaRPr dirty="0"/>
          </a:p>
        </p:txBody>
      </p:sp>
      <p:pic>
        <p:nvPicPr>
          <p:cNvPr id="184" name="Google Shape;184;p10" descr="Target"/>
          <p:cNvPicPr preferRelativeResize="0"/>
          <p:nvPr/>
        </p:nvPicPr>
        <p:blipFill rotWithShape="1">
          <a:blip r:embed="rId3">
            <a:alphaModFix/>
          </a:blip>
          <a:srcRect/>
          <a:stretch/>
        </p:blipFill>
        <p:spPr>
          <a:xfrm>
            <a:off x="801877" y="2703903"/>
            <a:ext cx="493060" cy="493060"/>
          </a:xfrm>
          <a:prstGeom prst="rect">
            <a:avLst/>
          </a:prstGeom>
          <a:noFill/>
          <a:ln>
            <a:noFill/>
          </a:ln>
        </p:spPr>
      </p:pic>
      <p:pic>
        <p:nvPicPr>
          <p:cNvPr id="185" name="Google Shape;185;p10" descr="Checklist"/>
          <p:cNvPicPr preferRelativeResize="0"/>
          <p:nvPr/>
        </p:nvPicPr>
        <p:blipFill rotWithShape="1">
          <a:blip r:embed="rId4">
            <a:alphaModFix/>
          </a:blip>
          <a:srcRect/>
          <a:stretch/>
        </p:blipFill>
        <p:spPr>
          <a:xfrm>
            <a:off x="781898" y="1359532"/>
            <a:ext cx="457200" cy="457200"/>
          </a:xfrm>
          <a:prstGeom prst="rect">
            <a:avLst/>
          </a:prstGeom>
          <a:noFill/>
          <a:ln>
            <a:noFill/>
          </a:ln>
        </p:spPr>
      </p:pic>
      <p:pic>
        <p:nvPicPr>
          <p:cNvPr id="186" name="Google Shape;186;p10" descr="Scales of justice"/>
          <p:cNvPicPr preferRelativeResize="0"/>
          <p:nvPr/>
        </p:nvPicPr>
        <p:blipFill rotWithShape="1">
          <a:blip r:embed="rId5">
            <a:alphaModFix/>
          </a:blip>
          <a:srcRect/>
          <a:stretch/>
        </p:blipFill>
        <p:spPr>
          <a:xfrm>
            <a:off x="781711" y="3955370"/>
            <a:ext cx="457200" cy="457200"/>
          </a:xfrm>
          <a:prstGeom prst="rect">
            <a:avLst/>
          </a:prstGeom>
          <a:noFill/>
          <a:ln>
            <a:noFill/>
          </a:ln>
        </p:spPr>
      </p:pic>
      <p:pic>
        <p:nvPicPr>
          <p:cNvPr id="3" name="Picture 2" descr="A person and person standing on scales&#10;&#10;Description automatically generated">
            <a:extLst>
              <a:ext uri="{FF2B5EF4-FFF2-40B4-BE49-F238E27FC236}">
                <a16:creationId xmlns:a16="http://schemas.microsoft.com/office/drawing/2014/main" id="{7ADFC139-9E40-07DE-68A5-AA02FDC3DEEB}"/>
              </a:ext>
            </a:extLst>
          </p:cNvPr>
          <p:cNvPicPr>
            <a:picLocks noChangeAspect="1"/>
          </p:cNvPicPr>
          <p:nvPr/>
        </p:nvPicPr>
        <p:blipFill>
          <a:blip r:embed="rId6"/>
          <a:stretch>
            <a:fillRect/>
          </a:stretch>
        </p:blipFill>
        <p:spPr>
          <a:xfrm>
            <a:off x="5492532" y="400623"/>
            <a:ext cx="3022164" cy="201477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3811203" y="351136"/>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tx1"/>
                </a:solidFill>
                <a:latin typeface="Poppins SemiBold"/>
                <a:ea typeface="Poppins SemiBold"/>
                <a:cs typeface="Poppins SemiBold"/>
                <a:sym typeface="Poppins SemiBold"/>
              </a:rPr>
              <a:t>Activity</a:t>
            </a:r>
            <a:endParaRPr dirty="0">
              <a:solidFill>
                <a:schemeClr val="tx1"/>
              </a:solidFill>
            </a:endParaRPr>
          </a:p>
        </p:txBody>
      </p:sp>
      <p:sp>
        <p:nvSpPr>
          <p:cNvPr id="192" name="Google Shape;192;p11"/>
          <p:cNvSpPr/>
          <p:nvPr/>
        </p:nvSpPr>
        <p:spPr>
          <a:xfrm>
            <a:off x="982066" y="1804297"/>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1"/>
          <p:cNvSpPr/>
          <p:nvPr/>
        </p:nvSpPr>
        <p:spPr>
          <a:xfrm>
            <a:off x="982066" y="2748064"/>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11"/>
          <p:cNvSpPr txBox="1"/>
          <p:nvPr/>
        </p:nvSpPr>
        <p:spPr>
          <a:xfrm>
            <a:off x="1817188" y="1857004"/>
            <a:ext cx="4748136" cy="572699"/>
          </a:xfrm>
          <a:prstGeom prst="rect">
            <a:avLst/>
          </a:prstGeom>
          <a:noFill/>
          <a:ln>
            <a:noFill/>
          </a:ln>
        </p:spPr>
        <p:txBody>
          <a:bodyPr spcFirstLastPara="1" wrap="square" lIns="91425" tIns="91425" rIns="91425" bIns="91425" anchor="ctr" anchorCtr="0">
            <a:noAutofit/>
          </a:bodyPr>
          <a:lstStyle/>
          <a:p>
            <a:pPr marL="0" marR="0" lvl="1"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Everyone has the right to education.</a:t>
            </a:r>
            <a:endParaRPr sz="2000" dirty="0"/>
          </a:p>
        </p:txBody>
      </p:sp>
      <p:sp>
        <p:nvSpPr>
          <p:cNvPr id="195" name="Google Shape;195;p11"/>
          <p:cNvSpPr txBox="1"/>
          <p:nvPr/>
        </p:nvSpPr>
        <p:spPr>
          <a:xfrm>
            <a:off x="1647699" y="2837121"/>
            <a:ext cx="6675419"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None/>
            </a:pPr>
            <a:r>
              <a:rPr lang="en-US" sz="2000" b="0" i="0" u="none" strike="noStrike" cap="none" dirty="0">
                <a:solidFill>
                  <a:srgbClr val="000000"/>
                </a:solidFill>
                <a:latin typeface="Calibri"/>
                <a:ea typeface="Calibri"/>
                <a:cs typeface="Calibri"/>
                <a:sym typeface="Calibri"/>
              </a:rPr>
              <a:t>Everyone has the right to freedom of opinion and expression.</a:t>
            </a:r>
            <a:endParaRPr sz="2000" b="0" i="0" u="none" strike="noStrike" cap="none" dirty="0">
              <a:solidFill>
                <a:srgbClr val="000000"/>
              </a:solidFill>
              <a:latin typeface="Calibri"/>
              <a:ea typeface="Calibri"/>
              <a:cs typeface="Calibri"/>
              <a:sym typeface="Calibri"/>
            </a:endParaRPr>
          </a:p>
        </p:txBody>
      </p:sp>
      <p:sp>
        <p:nvSpPr>
          <p:cNvPr id="196" name="Google Shape;196;p11"/>
          <p:cNvSpPr/>
          <p:nvPr/>
        </p:nvSpPr>
        <p:spPr>
          <a:xfrm>
            <a:off x="978982" y="3692657"/>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
          <p:cNvSpPr txBox="1"/>
          <p:nvPr/>
        </p:nvSpPr>
        <p:spPr>
          <a:xfrm>
            <a:off x="1698303" y="3764530"/>
            <a:ext cx="6235742" cy="572699"/>
          </a:xfrm>
          <a:prstGeom prst="rect">
            <a:avLst/>
          </a:prstGeom>
          <a:noFill/>
          <a:ln>
            <a:noFill/>
          </a:ln>
        </p:spPr>
        <p:txBody>
          <a:bodyPr spcFirstLastPara="1" wrap="square" lIns="91425" tIns="91425" rIns="91425" bIns="91425" anchor="ctr" anchorCtr="0">
            <a:noAutofit/>
          </a:bodyPr>
          <a:lstStyle/>
          <a:p>
            <a:pPr marL="117475" marR="0" lvl="0" indent="0" algn="l" rtl="0">
              <a:lnSpc>
                <a:spcPct val="107000"/>
              </a:lnSpc>
              <a:spcBef>
                <a:spcPts val="0"/>
              </a:spcBef>
              <a:spcAft>
                <a:spcPts val="800"/>
              </a:spcAft>
              <a:buNone/>
            </a:pPr>
            <a:r>
              <a:rPr lang="en-US" sz="2000" b="0" i="0" u="none" strike="noStrike" cap="none" dirty="0">
                <a:solidFill>
                  <a:srgbClr val="000000"/>
                </a:solidFill>
                <a:latin typeface="Calibri"/>
                <a:ea typeface="Calibri"/>
                <a:cs typeface="Calibri"/>
                <a:sym typeface="Calibri"/>
              </a:rPr>
              <a:t>Everyone has the right to a decent standard of living.</a:t>
            </a:r>
            <a:endParaRPr sz="2000" b="0" i="0" u="none" strike="noStrike" cap="none" dirty="0">
              <a:solidFill>
                <a:srgbClr val="000000"/>
              </a:solidFill>
              <a:latin typeface="Calibri"/>
              <a:ea typeface="Calibri"/>
              <a:cs typeface="Calibri"/>
              <a:sym typeface="Calibri"/>
            </a:endParaRPr>
          </a:p>
        </p:txBody>
      </p:sp>
      <p:pic>
        <p:nvPicPr>
          <p:cNvPr id="198" name="Google Shape;198;p11" descr="Classroom"/>
          <p:cNvPicPr preferRelativeResize="0"/>
          <p:nvPr/>
        </p:nvPicPr>
        <p:blipFill rotWithShape="1">
          <a:blip r:embed="rId3">
            <a:alphaModFix/>
          </a:blip>
          <a:srcRect/>
          <a:stretch/>
        </p:blipFill>
        <p:spPr>
          <a:xfrm>
            <a:off x="1154639" y="1896824"/>
            <a:ext cx="493060" cy="493060"/>
          </a:xfrm>
          <a:prstGeom prst="rect">
            <a:avLst/>
          </a:prstGeom>
          <a:noFill/>
          <a:ln>
            <a:noFill/>
          </a:ln>
        </p:spPr>
      </p:pic>
      <p:sp>
        <p:nvSpPr>
          <p:cNvPr id="201" name="Google Shape;201;p11"/>
          <p:cNvSpPr/>
          <p:nvPr/>
        </p:nvSpPr>
        <p:spPr>
          <a:xfrm>
            <a:off x="449744" y="1012893"/>
            <a:ext cx="567619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dirty="0">
                <a:solidFill>
                  <a:srgbClr val="000000"/>
                </a:solidFill>
                <a:latin typeface="Calibri"/>
                <a:ea typeface="Calibri"/>
                <a:cs typeface="Calibri"/>
                <a:sym typeface="Calibri"/>
              </a:rPr>
              <a:t>Some examples of Important rights and freedoms…</a:t>
            </a:r>
            <a:endParaRPr sz="2000" b="0" i="1" u="none" strike="noStrike" cap="none" dirty="0">
              <a:solidFill>
                <a:srgbClr val="000000"/>
              </a:solidFill>
              <a:latin typeface="Arial"/>
              <a:ea typeface="Arial"/>
              <a:cs typeface="Arial"/>
              <a:sym typeface="Arial"/>
            </a:endParaRPr>
          </a:p>
        </p:txBody>
      </p:sp>
      <p:pic>
        <p:nvPicPr>
          <p:cNvPr id="3" name="Graphic 2" descr="Chat with solid fill">
            <a:extLst>
              <a:ext uri="{FF2B5EF4-FFF2-40B4-BE49-F238E27FC236}">
                <a16:creationId xmlns:a16="http://schemas.microsoft.com/office/drawing/2014/main" id="{957C77E1-B07E-DB1E-FBFF-6B95E8A79F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117" y="2848199"/>
            <a:ext cx="462037" cy="462037"/>
          </a:xfrm>
          <a:prstGeom prst="rect">
            <a:avLst/>
          </a:prstGeom>
        </p:spPr>
      </p:pic>
      <p:pic>
        <p:nvPicPr>
          <p:cNvPr id="5" name="Graphic 4" descr="House with solid fill">
            <a:extLst>
              <a:ext uri="{FF2B5EF4-FFF2-40B4-BE49-F238E27FC236}">
                <a16:creationId xmlns:a16="http://schemas.microsoft.com/office/drawing/2014/main" id="{A63121F4-021A-922B-8D61-EF402772F6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639" y="3764530"/>
            <a:ext cx="472879" cy="472879"/>
          </a:xfrm>
          <a:prstGeom prst="rect">
            <a:avLst/>
          </a:prstGeom>
        </p:spPr>
      </p:pic>
      <p:sp>
        <p:nvSpPr>
          <p:cNvPr id="208" name="Google Shape;208;p12"/>
          <p:cNvSpPr/>
          <p:nvPr/>
        </p:nvSpPr>
        <p:spPr>
          <a:xfrm>
            <a:off x="6959378" y="272287"/>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2"/>
          <p:cNvSpPr txBox="1"/>
          <p:nvPr/>
        </p:nvSpPr>
        <p:spPr>
          <a:xfrm>
            <a:off x="7077270" y="495874"/>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10" name="Google Shape;210;p12" descr="Head with gears"/>
          <p:cNvPicPr preferRelativeResize="0"/>
          <p:nvPr/>
        </p:nvPicPr>
        <p:blipFill rotWithShape="1">
          <a:blip r:embed="rId8">
            <a:alphaModFix/>
          </a:blip>
          <a:srcRect/>
          <a:stretch/>
        </p:blipFill>
        <p:spPr>
          <a:xfrm>
            <a:off x="7401792" y="597557"/>
            <a:ext cx="638434" cy="638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3446009" y="375099"/>
            <a:ext cx="5829772"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3200" dirty="0">
                <a:latin typeface="Poppins SemiBold"/>
                <a:ea typeface="Poppins SemiBold"/>
                <a:cs typeface="Poppins SemiBold"/>
                <a:sym typeface="Poppins SemiBold"/>
              </a:rPr>
              <a:t>Activity</a:t>
            </a:r>
            <a:endParaRPr sz="3200" dirty="0">
              <a:latin typeface="Poppins SemiBold"/>
              <a:ea typeface="Poppins SemiBold"/>
              <a:cs typeface="Poppins SemiBold"/>
              <a:sym typeface="Poppins SemiBold"/>
            </a:endParaRPr>
          </a:p>
        </p:txBody>
      </p:sp>
      <p:sp>
        <p:nvSpPr>
          <p:cNvPr id="207" name="Google Shape;207;p12"/>
          <p:cNvSpPr txBox="1">
            <a:spLocks noGrp="1"/>
          </p:cNvSpPr>
          <p:nvPr>
            <p:ph type="subTitle" idx="1"/>
          </p:nvPr>
        </p:nvSpPr>
        <p:spPr>
          <a:xfrm>
            <a:off x="462704" y="1463741"/>
            <a:ext cx="7579860" cy="2293961"/>
          </a:xfrm>
          <a:prstGeom prst="rect">
            <a:avLst/>
          </a:prstGeom>
          <a:noFill/>
          <a:ln>
            <a:noFill/>
          </a:ln>
        </p:spPr>
        <p:txBody>
          <a:bodyPr spcFirstLastPara="1" wrap="square" lIns="91425" tIns="91425" rIns="91425" bIns="91425" anchor="t" anchorCtr="0">
            <a:noAutofit/>
          </a:bodyPr>
          <a:lstStyle/>
          <a:p>
            <a:pPr marL="457200" lvl="0" indent="0" algn="just" rtl="0">
              <a:lnSpc>
                <a:spcPct val="100000"/>
              </a:lnSpc>
              <a:spcBef>
                <a:spcPts val="0"/>
              </a:spcBef>
              <a:spcAft>
                <a:spcPts val="0"/>
              </a:spcAft>
              <a:buSzPts val="1400"/>
              <a:buNone/>
            </a:pPr>
            <a:r>
              <a:rPr lang="en-US" sz="1800" dirty="0"/>
              <a:t>In groups, create a </a:t>
            </a:r>
            <a:r>
              <a:rPr lang="en-US" sz="1800" b="1" dirty="0"/>
              <a:t>mind map </a:t>
            </a:r>
            <a:r>
              <a:rPr lang="en-US" sz="1800" dirty="0"/>
              <a:t>to present </a:t>
            </a:r>
          </a:p>
          <a:p>
            <a:pPr marL="457200" lvl="0" indent="0" algn="just" rtl="0">
              <a:lnSpc>
                <a:spcPct val="100000"/>
              </a:lnSpc>
              <a:spcBef>
                <a:spcPts val="0"/>
              </a:spcBef>
              <a:spcAft>
                <a:spcPts val="0"/>
              </a:spcAft>
              <a:buSzPts val="1400"/>
              <a:buNone/>
            </a:pPr>
            <a:r>
              <a:rPr lang="en-US" sz="1800" dirty="0"/>
              <a:t>everything they can think of regarding one</a:t>
            </a:r>
          </a:p>
          <a:p>
            <a:pPr marL="457200" lvl="0" indent="0" algn="just" rtl="0">
              <a:lnSpc>
                <a:spcPct val="100000"/>
              </a:lnSpc>
              <a:spcBef>
                <a:spcPts val="0"/>
              </a:spcBef>
              <a:spcAft>
                <a:spcPts val="0"/>
              </a:spcAft>
              <a:buSzPts val="1400"/>
              <a:buNone/>
            </a:pPr>
            <a:r>
              <a:rPr lang="en-US" sz="1800" dirty="0"/>
              <a:t>of those fundamental rights. </a:t>
            </a:r>
          </a:p>
          <a:p>
            <a:pPr marL="457200" lvl="0" indent="0" algn="just" rtl="0">
              <a:lnSpc>
                <a:spcPct val="100000"/>
              </a:lnSpc>
              <a:spcBef>
                <a:spcPts val="0"/>
              </a:spcBef>
              <a:spcAft>
                <a:spcPts val="0"/>
              </a:spcAft>
              <a:buSzPts val="1400"/>
              <a:buNone/>
            </a:pPr>
            <a:r>
              <a:rPr lang="en-US" sz="1800" dirty="0"/>
              <a:t>Use the following questions to guide your </a:t>
            </a:r>
          </a:p>
          <a:p>
            <a:pPr marL="457200" lvl="0" indent="0" algn="just" rtl="0">
              <a:lnSpc>
                <a:spcPct val="100000"/>
              </a:lnSpc>
              <a:spcBef>
                <a:spcPts val="0"/>
              </a:spcBef>
              <a:spcAft>
                <a:spcPts val="0"/>
              </a:spcAft>
              <a:buSzPts val="1400"/>
              <a:buNone/>
            </a:pPr>
            <a:r>
              <a:rPr lang="en-US" sz="1800" dirty="0"/>
              <a:t>ideas:</a:t>
            </a:r>
          </a:p>
          <a:p>
            <a:pPr marL="457200" lvl="0" indent="0" algn="just" rtl="0">
              <a:lnSpc>
                <a:spcPct val="100000"/>
              </a:lnSpc>
              <a:spcBef>
                <a:spcPts val="0"/>
              </a:spcBef>
              <a:spcAft>
                <a:spcPts val="0"/>
              </a:spcAft>
              <a:buSzPts val="1400"/>
              <a:buNone/>
            </a:pPr>
            <a:endParaRPr lang="en-US" sz="1800" dirty="0"/>
          </a:p>
          <a:p>
            <a:pPr marL="742950" indent="-285750" algn="just">
              <a:buFont typeface="Wingdings" panose="05000000000000000000" pitchFamily="2" charset="2"/>
              <a:buChar char="Ø"/>
            </a:pPr>
            <a:r>
              <a:rPr lang="en-US" sz="1800" i="1" dirty="0"/>
              <a:t>What does it mean to you to have this right? What are other things connected to this right?</a:t>
            </a:r>
          </a:p>
          <a:p>
            <a:pPr marL="742950" indent="-285750" algn="just">
              <a:buFont typeface="Wingdings" panose="05000000000000000000" pitchFamily="2" charset="2"/>
              <a:buChar char="Ø"/>
            </a:pPr>
            <a:r>
              <a:rPr lang="en-US" sz="1800" i="1" dirty="0"/>
              <a:t>What Government offices/institutions are responsible to ensure this right?</a:t>
            </a:r>
          </a:p>
          <a:p>
            <a:pPr marL="742950" indent="-285750" algn="just">
              <a:buFont typeface="Wingdings" panose="05000000000000000000" pitchFamily="2" charset="2"/>
              <a:buChar char="Ø"/>
            </a:pPr>
            <a:r>
              <a:rPr lang="en-US" sz="1800" i="1" dirty="0"/>
              <a:t>What are your responsibilities that come with this right?</a:t>
            </a:r>
          </a:p>
          <a:p>
            <a:pPr indent="0" algn="just"/>
            <a:br>
              <a:rPr lang="en-US" sz="1800" dirty="0"/>
            </a:br>
            <a:endParaRPr sz="1800" dirty="0">
              <a:latin typeface="Calibri"/>
              <a:ea typeface="Calibri"/>
              <a:cs typeface="Calibri"/>
              <a:sym typeface="Calibri"/>
            </a:endParaRPr>
          </a:p>
        </p:txBody>
      </p:sp>
      <p:pic>
        <p:nvPicPr>
          <p:cNvPr id="1026" name="Picture 2" descr="Mind map diagram for idea research, plan or thinking for solution to solve problem, visualization or prioritize, decision making concept, business people writing mind map diagram for easy understand.">
            <a:extLst>
              <a:ext uri="{FF2B5EF4-FFF2-40B4-BE49-F238E27FC236}">
                <a16:creationId xmlns:a16="http://schemas.microsoft.com/office/drawing/2014/main" id="{6EF630E6-60F0-B938-633B-B75EC72FA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68" t="6778" r="15597" b="5733"/>
          <a:stretch/>
        </p:blipFill>
        <p:spPr bwMode="auto">
          <a:xfrm>
            <a:off x="5953991" y="160201"/>
            <a:ext cx="3016569" cy="278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g2ba4c1b5539_0_0"/>
          <p:cNvPicPr preferRelativeResize="0"/>
          <p:nvPr/>
        </p:nvPicPr>
        <p:blipFill>
          <a:blip r:embed="rId3">
            <a:alphaModFix/>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545908" y="413738"/>
            <a:ext cx="7831176" cy="4261502"/>
          </a:xfrm>
          <a:prstGeom prst="rect">
            <a:avLst/>
          </a:prstGeom>
          <a:noFill/>
          <a:ln>
            <a:noFill/>
          </a:ln>
          <a:effectLst>
            <a:outerShdw blurRad="1079500" dist="50800" dir="5400000" sx="1000" sy="1000" algn="ctr" rotWithShape="0">
              <a:schemeClr val="tx1">
                <a:lumMod val="25000"/>
                <a:lumOff val="75000"/>
                <a:alpha val="18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438313" y="427388"/>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400" dirty="0">
                <a:solidFill>
                  <a:schemeClr val="accent5"/>
                </a:solidFill>
                <a:latin typeface="Poppins SemiBold"/>
                <a:ea typeface="Poppins SemiBold"/>
                <a:cs typeface="Poppins SemiBold"/>
                <a:sym typeface="Poppins SemiBold"/>
              </a:rPr>
              <a:t>Definition:</a:t>
            </a:r>
            <a:br>
              <a:rPr lang="en-US" sz="3200" dirty="0">
                <a:solidFill>
                  <a:schemeClr val="accent5"/>
                </a:solidFill>
                <a:latin typeface="Poppins SemiBold"/>
                <a:ea typeface="Poppins SemiBold"/>
                <a:cs typeface="Poppins SemiBold"/>
                <a:sym typeface="Poppins SemiBold"/>
              </a:rPr>
            </a:br>
            <a:r>
              <a:rPr lang="en-US" sz="3200" dirty="0">
                <a:latin typeface="Poppins SemiBold"/>
                <a:ea typeface="Poppins SemiBold"/>
                <a:cs typeface="Poppins SemiBold"/>
                <a:sym typeface="Poppins SemiBold"/>
              </a:rPr>
              <a:t>Rights</a:t>
            </a:r>
            <a:endParaRPr dirty="0"/>
          </a:p>
        </p:txBody>
      </p:sp>
      <p:sp>
        <p:nvSpPr>
          <p:cNvPr id="80" name="Google Shape;80;p3"/>
          <p:cNvSpPr txBox="1">
            <a:spLocks noGrp="1"/>
          </p:cNvSpPr>
          <p:nvPr>
            <p:ph type="subTitle" idx="3"/>
          </p:nvPr>
        </p:nvSpPr>
        <p:spPr>
          <a:xfrm>
            <a:off x="728858" y="1538893"/>
            <a:ext cx="3561455" cy="2716750"/>
          </a:xfrm>
          <a:prstGeom prst="rect">
            <a:avLst/>
          </a:prstGeom>
          <a:noFill/>
          <a:ln>
            <a:noFill/>
          </a:ln>
        </p:spPr>
        <p:txBody>
          <a:bodyPr spcFirstLastPara="1" wrap="square" lIns="91425" tIns="91425" rIns="91425" bIns="91425" anchor="t" anchorCtr="0">
            <a:noAutofit/>
          </a:bodyPr>
          <a:lstStyle/>
          <a:p>
            <a:pPr marL="117475" lvl="0" indent="0" algn="just" rtl="0">
              <a:lnSpc>
                <a:spcPct val="107000"/>
              </a:lnSpc>
              <a:spcBef>
                <a:spcPts val="0"/>
              </a:spcBef>
              <a:spcAft>
                <a:spcPts val="800"/>
              </a:spcAft>
              <a:buSzPts val="1400"/>
              <a:buNone/>
            </a:pPr>
            <a:r>
              <a:rPr lang="en-US" sz="2000" dirty="0">
                <a:latin typeface="Calibri"/>
                <a:ea typeface="Calibri"/>
                <a:cs typeface="Calibri"/>
                <a:sym typeface="Calibri"/>
              </a:rPr>
              <a:t>“Rights are fundamental entitlements or privileges that individuals possess by virtue of being human.”</a:t>
            </a:r>
            <a:endParaRPr sz="2000" dirty="0">
              <a:latin typeface="Calibri"/>
              <a:ea typeface="Calibri"/>
              <a:cs typeface="Calibri"/>
              <a:sym typeface="Calibri"/>
            </a:endParaRPr>
          </a:p>
        </p:txBody>
      </p:sp>
      <p:pic>
        <p:nvPicPr>
          <p:cNvPr id="2" name="Picture 1" descr="A diagram of different rights&#10;&#10;Description automatically generated">
            <a:extLst>
              <a:ext uri="{FF2B5EF4-FFF2-40B4-BE49-F238E27FC236}">
                <a16:creationId xmlns:a16="http://schemas.microsoft.com/office/drawing/2014/main" id="{414494A5-B065-2465-231F-2ED6B2931E15}"/>
              </a:ext>
            </a:extLst>
          </p:cNvPr>
          <p:cNvPicPr>
            <a:picLocks noChangeAspect="1"/>
          </p:cNvPicPr>
          <p:nvPr/>
        </p:nvPicPr>
        <p:blipFill rotWithShape="1">
          <a:blip r:embed="rId3"/>
          <a:srcRect l="4566" r="3109"/>
          <a:stretch/>
        </p:blipFill>
        <p:spPr>
          <a:xfrm>
            <a:off x="4731541" y="1078250"/>
            <a:ext cx="3683601" cy="28207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468245" y="524450"/>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a:t>Fundamental Rights and Freedoms</a:t>
            </a:r>
            <a:br>
              <a:rPr lang="en-US" sz="3200" dirty="0">
                <a:latin typeface="Arial"/>
                <a:ea typeface="Arial"/>
                <a:cs typeface="Arial"/>
                <a:sym typeface="Arial"/>
              </a:rPr>
            </a:br>
            <a:endParaRPr dirty="0"/>
          </a:p>
        </p:txBody>
      </p:sp>
      <p:sp>
        <p:nvSpPr>
          <p:cNvPr id="86" name="Google Shape;86;p4"/>
          <p:cNvSpPr/>
          <p:nvPr/>
        </p:nvSpPr>
        <p:spPr>
          <a:xfrm>
            <a:off x="4136518" y="1475589"/>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4136518" y="2927453"/>
            <a:ext cx="838206" cy="678114"/>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txBox="1"/>
          <p:nvPr/>
        </p:nvSpPr>
        <p:spPr>
          <a:xfrm>
            <a:off x="4424593" y="1789340"/>
            <a:ext cx="4407150" cy="572699"/>
          </a:xfrm>
          <a:prstGeom prst="rect">
            <a:avLst/>
          </a:prstGeom>
          <a:noFill/>
          <a:ln>
            <a:noFill/>
          </a:ln>
        </p:spPr>
        <p:txBody>
          <a:bodyPr spcFirstLastPara="1" wrap="square" lIns="91425" tIns="91425" rIns="91425" bIns="91425" anchor="ctr"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Arial"/>
                <a:ea typeface="Arial"/>
                <a:cs typeface="Arial"/>
                <a:sym typeface="Arial"/>
              </a:rPr>
              <a:t>The Constitution of Maldives enumerates the essential rights and freedoms for every Citizen.</a:t>
            </a:r>
            <a:endParaRPr sz="2400" b="0" i="0" u="none" strike="noStrike" cap="none" dirty="0">
              <a:solidFill>
                <a:srgbClr val="000000"/>
              </a:solidFill>
              <a:latin typeface="Arial"/>
              <a:ea typeface="Arial"/>
              <a:cs typeface="Arial"/>
              <a:sym typeface="Arial"/>
            </a:endParaRPr>
          </a:p>
        </p:txBody>
      </p:sp>
      <p:sp>
        <p:nvSpPr>
          <p:cNvPr id="89" name="Google Shape;89;p4"/>
          <p:cNvSpPr txBox="1"/>
          <p:nvPr/>
        </p:nvSpPr>
        <p:spPr>
          <a:xfrm>
            <a:off x="4192855" y="3266510"/>
            <a:ext cx="4542477" cy="572699"/>
          </a:xfrm>
          <a:prstGeom prst="rect">
            <a:avLst/>
          </a:prstGeom>
          <a:noFill/>
          <a:ln>
            <a:noFill/>
          </a:ln>
        </p:spPr>
        <p:txBody>
          <a:bodyPr spcFirstLastPara="1" wrap="square" lIns="91425" tIns="91425" rIns="91425" bIns="91425" anchor="ctr" anchorCtr="0">
            <a:noAutofit/>
          </a:bodyPr>
          <a:lstStyle/>
          <a:p>
            <a:pPr marL="574675" marR="0" lvl="0" indent="-457200" algn="l" rtl="0">
              <a:lnSpc>
                <a:spcPct val="107000"/>
              </a:lnSpc>
              <a:spcBef>
                <a:spcPts val="0"/>
              </a:spcBef>
              <a:spcAft>
                <a:spcPts val="800"/>
              </a:spcAft>
              <a:buClr>
                <a:srgbClr val="000000"/>
              </a:buClr>
              <a:buSzPts val="2400"/>
              <a:buFont typeface="Noto Sans Symbols"/>
              <a:buChar char="✔"/>
            </a:pPr>
            <a:r>
              <a:rPr lang="en-US" sz="2400" b="0" i="0" u="none" strike="noStrike" cap="none" dirty="0">
                <a:solidFill>
                  <a:srgbClr val="000000"/>
                </a:solidFill>
                <a:latin typeface="Calibri"/>
                <a:ea typeface="Calibri"/>
                <a:cs typeface="Calibri"/>
                <a:sym typeface="Calibri"/>
              </a:rPr>
              <a:t>   </a:t>
            </a:r>
            <a:r>
              <a:rPr lang="en-US" sz="1800" b="0" i="0" u="none" strike="noStrike" cap="none" dirty="0">
                <a:solidFill>
                  <a:srgbClr val="000000"/>
                </a:solidFill>
                <a:latin typeface="Arial"/>
                <a:ea typeface="Arial"/>
                <a:cs typeface="Arial"/>
                <a:sym typeface="Arial"/>
              </a:rPr>
              <a:t>The Constitution guarantees rights and freedoms that are not contrary to the tenets of Islam.</a:t>
            </a:r>
            <a:endParaRPr sz="1400" b="0" i="0" u="none" strike="noStrike" cap="none" dirty="0">
              <a:solidFill>
                <a:srgbClr val="000000"/>
              </a:solidFill>
              <a:latin typeface="Arial"/>
              <a:ea typeface="Arial"/>
              <a:cs typeface="Arial"/>
              <a:sym typeface="Arial"/>
            </a:endParaRPr>
          </a:p>
        </p:txBody>
      </p:sp>
      <p:pic>
        <p:nvPicPr>
          <p:cNvPr id="3" name="Picture 2" descr="A close-up of a green notebook&#10;&#10;Description automatically generated">
            <a:extLst>
              <a:ext uri="{FF2B5EF4-FFF2-40B4-BE49-F238E27FC236}">
                <a16:creationId xmlns:a16="http://schemas.microsoft.com/office/drawing/2014/main" id="{1438753C-10E6-143E-18E7-4A929084C7FF}"/>
              </a:ext>
            </a:extLst>
          </p:cNvPr>
          <p:cNvPicPr>
            <a:picLocks noChangeAspect="1"/>
          </p:cNvPicPr>
          <p:nvPr/>
        </p:nvPicPr>
        <p:blipFill>
          <a:blip r:embed="rId3">
            <a:alphaModFix amt="71000"/>
          </a:blip>
          <a:stretch>
            <a:fillRect/>
          </a:stretch>
        </p:blipFill>
        <p:spPr>
          <a:xfrm>
            <a:off x="733696" y="1166510"/>
            <a:ext cx="3030362" cy="3592526"/>
          </a:xfrm>
          <a:prstGeom prst="rect">
            <a:avLst/>
          </a:prstGeom>
          <a:effectLst>
            <a:outerShdw blurRad="50800" dist="50800" dir="5400000" algn="ctr" rotWithShape="0">
              <a:srgbClr val="000000">
                <a:alpha val="42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72"/>
          <p:cNvSpPr txBox="1">
            <a:spLocks noGrp="1"/>
          </p:cNvSpPr>
          <p:nvPr>
            <p:ph type="body" idx="1"/>
          </p:nvPr>
        </p:nvSpPr>
        <p:spPr>
          <a:xfrm>
            <a:off x="2335530" y="1721658"/>
            <a:ext cx="5574030" cy="2547873"/>
          </a:xfrm>
          <a:prstGeom prst="rect">
            <a:avLst/>
          </a:prstGeom>
          <a:noFill/>
          <a:ln>
            <a:noFill/>
          </a:ln>
        </p:spPr>
        <p:txBody>
          <a:bodyPr spcFirstLastPara="1" wrap="square" lIns="91425" tIns="91425" rIns="91425" bIns="91425" anchor="t" anchorCtr="0">
            <a:normAutofit/>
          </a:bodyPr>
          <a:lstStyle/>
          <a:p>
            <a:pPr marL="139700" lvl="0" indent="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endParaRPr dirty="0"/>
          </a:p>
        </p:txBody>
      </p:sp>
      <p:graphicFrame>
        <p:nvGraphicFramePr>
          <p:cNvPr id="4" name="Diagram 3">
            <a:extLst>
              <a:ext uri="{FF2B5EF4-FFF2-40B4-BE49-F238E27FC236}">
                <a16:creationId xmlns:a16="http://schemas.microsoft.com/office/drawing/2014/main" id="{EC5CD2BD-8780-AEBA-340E-A46E82282FC0}"/>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2F1AB79C-E947-989B-7DDA-660AB62CC732}"/>
              </a:ext>
            </a:extLst>
          </p:cNvPr>
          <p:cNvGrpSpPr/>
          <p:nvPr/>
        </p:nvGrpSpPr>
        <p:grpSpPr>
          <a:xfrm>
            <a:off x="1481666" y="1580443"/>
            <a:ext cx="5952067" cy="3482612"/>
            <a:chOff x="1481666" y="1110555"/>
            <a:chExt cx="5952067" cy="3482612"/>
          </a:xfrm>
        </p:grpSpPr>
        <p:graphicFrame>
          <p:nvGraphicFramePr>
            <p:cNvPr id="5" name="Diagram 4">
              <a:extLst>
                <a:ext uri="{FF2B5EF4-FFF2-40B4-BE49-F238E27FC236}">
                  <a16:creationId xmlns:a16="http://schemas.microsoft.com/office/drawing/2014/main" id="{9CFA2CB0-F0EC-774B-A764-30F266227121}"/>
                </a:ext>
              </a:extLst>
            </p:cNvPr>
            <p:cNvGraphicFramePr/>
            <p:nvPr/>
          </p:nvGraphicFramePr>
          <p:xfrm>
            <a:off x="1481666" y="1110555"/>
            <a:ext cx="5952067" cy="3482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591312E9-7C17-EAB2-641D-A711D878DD1F}"/>
                </a:ext>
              </a:extLst>
            </p:cNvPr>
            <p:cNvSpPr txBox="1"/>
            <p:nvPr/>
          </p:nvSpPr>
          <p:spPr>
            <a:xfrm>
              <a:off x="3363143" y="1548704"/>
              <a:ext cx="2053166" cy="307777"/>
            </a:xfrm>
            <a:prstGeom prst="rect">
              <a:avLst/>
            </a:prstGeom>
            <a:noFill/>
          </p:spPr>
          <p:txBody>
            <a:bodyPr wrap="square" rtlCol="0">
              <a:spAutoFit/>
            </a:bodyPr>
            <a:lstStyle/>
            <a:p>
              <a:pPr algn="ctr"/>
              <a:r>
                <a:rPr lang="en-US" b="1" dirty="0">
                  <a:solidFill>
                    <a:schemeClr val="accent5">
                      <a:lumMod val="75000"/>
                    </a:schemeClr>
                  </a:solidFill>
                </a:rPr>
                <a:t>RIGHTS</a:t>
              </a:r>
            </a:p>
          </p:txBody>
        </p:sp>
        <p:sp>
          <p:nvSpPr>
            <p:cNvPr id="7" name="TextBox 6">
              <a:extLst>
                <a:ext uri="{FF2B5EF4-FFF2-40B4-BE49-F238E27FC236}">
                  <a16:creationId xmlns:a16="http://schemas.microsoft.com/office/drawing/2014/main" id="{D754E9E3-8B02-E978-0E68-6599367FBF79}"/>
                </a:ext>
              </a:extLst>
            </p:cNvPr>
            <p:cNvSpPr txBox="1"/>
            <p:nvPr/>
          </p:nvSpPr>
          <p:spPr>
            <a:xfrm>
              <a:off x="3583756" y="3856442"/>
              <a:ext cx="1851789" cy="307777"/>
            </a:xfrm>
            <a:prstGeom prst="rect">
              <a:avLst/>
            </a:prstGeom>
            <a:noFill/>
          </p:spPr>
          <p:txBody>
            <a:bodyPr wrap="none" rtlCol="0">
              <a:spAutoFit/>
            </a:bodyPr>
            <a:lstStyle/>
            <a:p>
              <a:r>
                <a:rPr lang="en-US" b="1" dirty="0">
                  <a:solidFill>
                    <a:schemeClr val="accent5">
                      <a:lumMod val="75000"/>
                    </a:schemeClr>
                  </a:solidFill>
                </a:rPr>
                <a:t>RESPONSIBILITIES</a:t>
              </a:r>
            </a:p>
          </p:txBody>
        </p:sp>
      </p:grpSp>
      <p:sp>
        <p:nvSpPr>
          <p:cNvPr id="9" name="TextBox 8">
            <a:extLst>
              <a:ext uri="{FF2B5EF4-FFF2-40B4-BE49-F238E27FC236}">
                <a16:creationId xmlns:a16="http://schemas.microsoft.com/office/drawing/2014/main" id="{3C687EDF-7C70-5A84-B89C-B0B397744312}"/>
              </a:ext>
            </a:extLst>
          </p:cNvPr>
          <p:cNvSpPr txBox="1"/>
          <p:nvPr/>
        </p:nvSpPr>
        <p:spPr>
          <a:xfrm>
            <a:off x="893232" y="655768"/>
            <a:ext cx="7016328" cy="1200329"/>
          </a:xfrm>
          <a:prstGeom prst="rect">
            <a:avLst/>
          </a:prstGeom>
          <a:noFill/>
        </p:spPr>
        <p:txBody>
          <a:bodyPr wrap="square">
            <a:spAutoFit/>
          </a:bodyPr>
          <a:lstStyle/>
          <a:p>
            <a:pPr algn="l"/>
            <a:r>
              <a:rPr lang="en-US" sz="1800" b="0" i="1" u="none" strike="noStrike" baseline="0" dirty="0">
                <a:latin typeface="Georgia" panose="02040502050405020303" pitchFamily="18" charset="0"/>
              </a:rPr>
              <a:t>Chapter 2, Article 67: </a:t>
            </a:r>
            <a:endParaRPr lang="en-US" sz="1800" b="0" i="0" u="none" strike="noStrike" baseline="0" dirty="0">
              <a:latin typeface="Georgia" panose="02040502050405020303" pitchFamily="18" charset="0"/>
            </a:endParaRPr>
          </a:p>
          <a:p>
            <a:pPr algn="l"/>
            <a:endParaRPr lang="en-US" sz="1800" dirty="0">
              <a:latin typeface="Georgia" panose="02040502050405020303" pitchFamily="18" charset="0"/>
            </a:endParaRPr>
          </a:p>
          <a:p>
            <a:pPr algn="l"/>
            <a:r>
              <a:rPr lang="en-US" sz="1800" b="0" i="0" u="none" strike="noStrike" baseline="0" dirty="0">
                <a:latin typeface="Georgia" panose="02040502050405020303" pitchFamily="18" charset="0"/>
              </a:rPr>
              <a:t>The exercise and enjoyment of fundamental rights and freedoms is inseparable from the performance of responsibilities and duties</a:t>
            </a:r>
            <a:endParaRPr lang="en-US" sz="1800" dirty="0"/>
          </a:p>
        </p:txBody>
      </p:sp>
      <p:grpSp>
        <p:nvGrpSpPr>
          <p:cNvPr id="11" name="Google Shape;961;p35">
            <a:extLst>
              <a:ext uri="{FF2B5EF4-FFF2-40B4-BE49-F238E27FC236}">
                <a16:creationId xmlns:a16="http://schemas.microsoft.com/office/drawing/2014/main" id="{888EF804-39CB-CEBB-A0F0-D3C8471578F9}"/>
              </a:ext>
            </a:extLst>
          </p:cNvPr>
          <p:cNvGrpSpPr/>
          <p:nvPr/>
        </p:nvGrpSpPr>
        <p:grpSpPr>
          <a:xfrm rot="2104326">
            <a:off x="-675471" y="3113668"/>
            <a:ext cx="3858905" cy="1844878"/>
            <a:chOff x="6292950" y="4333175"/>
            <a:chExt cx="1259475" cy="602075"/>
          </a:xfrm>
        </p:grpSpPr>
        <p:sp>
          <p:nvSpPr>
            <p:cNvPr id="12" name="Google Shape;962;p35">
              <a:extLst>
                <a:ext uri="{FF2B5EF4-FFF2-40B4-BE49-F238E27FC236}">
                  <a16:creationId xmlns:a16="http://schemas.microsoft.com/office/drawing/2014/main" id="{CCA4E780-D93B-B228-DA5D-DD2758226545}"/>
                </a:ext>
              </a:extLst>
            </p:cNvPr>
            <p:cNvSpPr/>
            <p:nvPr/>
          </p:nvSpPr>
          <p:spPr>
            <a:xfrm>
              <a:off x="6292950" y="4797200"/>
              <a:ext cx="47700" cy="43125"/>
            </a:xfrm>
            <a:custGeom>
              <a:avLst/>
              <a:gdLst/>
              <a:ahLst/>
              <a:cxnLst/>
              <a:rect l="l" t="t" r="r" b="b"/>
              <a:pathLst>
                <a:path w="1908" h="1725" extrusionOk="0">
                  <a:moveTo>
                    <a:pt x="964" y="1"/>
                  </a:moveTo>
                  <a:cubicBezTo>
                    <a:pt x="582" y="1"/>
                    <a:pt x="233" y="256"/>
                    <a:pt x="132" y="643"/>
                  </a:cubicBezTo>
                  <a:cubicBezTo>
                    <a:pt x="0" y="1104"/>
                    <a:pt x="274" y="1575"/>
                    <a:pt x="734" y="1696"/>
                  </a:cubicBezTo>
                  <a:cubicBezTo>
                    <a:pt x="808" y="1715"/>
                    <a:pt x="881" y="1724"/>
                    <a:pt x="954" y="1724"/>
                  </a:cubicBezTo>
                  <a:cubicBezTo>
                    <a:pt x="1336" y="1724"/>
                    <a:pt x="1686" y="1469"/>
                    <a:pt x="1787" y="1082"/>
                  </a:cubicBezTo>
                  <a:cubicBezTo>
                    <a:pt x="1908" y="632"/>
                    <a:pt x="1633" y="161"/>
                    <a:pt x="1184" y="29"/>
                  </a:cubicBezTo>
                  <a:cubicBezTo>
                    <a:pt x="1111" y="10"/>
                    <a:pt x="1037" y="1"/>
                    <a:pt x="9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963;p35">
              <a:extLst>
                <a:ext uri="{FF2B5EF4-FFF2-40B4-BE49-F238E27FC236}">
                  <a16:creationId xmlns:a16="http://schemas.microsoft.com/office/drawing/2014/main" id="{7F5FD06B-1DB6-DDB0-5C62-49B3350C4F47}"/>
                </a:ext>
              </a:extLst>
            </p:cNvPr>
            <p:cNvSpPr/>
            <p:nvPr/>
          </p:nvSpPr>
          <p:spPr>
            <a:xfrm>
              <a:off x="6337050" y="4752000"/>
              <a:ext cx="182325" cy="177750"/>
            </a:xfrm>
            <a:custGeom>
              <a:avLst/>
              <a:gdLst/>
              <a:ahLst/>
              <a:cxnLst/>
              <a:rect l="l" t="t" r="r" b="b"/>
              <a:pathLst>
                <a:path w="7293" h="7110" extrusionOk="0">
                  <a:moveTo>
                    <a:pt x="2900" y="1"/>
                  </a:moveTo>
                  <a:cubicBezTo>
                    <a:pt x="2780" y="1"/>
                    <a:pt x="2661" y="42"/>
                    <a:pt x="2566" y="127"/>
                  </a:cubicBezTo>
                  <a:lnTo>
                    <a:pt x="889" y="1574"/>
                  </a:lnTo>
                  <a:cubicBezTo>
                    <a:pt x="648" y="1782"/>
                    <a:pt x="473" y="2057"/>
                    <a:pt x="396" y="2364"/>
                  </a:cubicBezTo>
                  <a:lnTo>
                    <a:pt x="78" y="3536"/>
                  </a:lnTo>
                  <a:cubicBezTo>
                    <a:pt x="1" y="3843"/>
                    <a:pt x="12" y="4172"/>
                    <a:pt x="110" y="4469"/>
                  </a:cubicBezTo>
                  <a:lnTo>
                    <a:pt x="834" y="6562"/>
                  </a:lnTo>
                  <a:cubicBezTo>
                    <a:pt x="912" y="6778"/>
                    <a:pt x="1104" y="6912"/>
                    <a:pt x="1316" y="6912"/>
                  </a:cubicBezTo>
                  <a:cubicBezTo>
                    <a:pt x="1374" y="6912"/>
                    <a:pt x="1433" y="6902"/>
                    <a:pt x="1492" y="6881"/>
                  </a:cubicBezTo>
                  <a:lnTo>
                    <a:pt x="1591" y="6847"/>
                  </a:lnTo>
                  <a:cubicBezTo>
                    <a:pt x="1854" y="6760"/>
                    <a:pt x="1996" y="6464"/>
                    <a:pt x="1898" y="6201"/>
                  </a:cubicBezTo>
                  <a:lnTo>
                    <a:pt x="1273" y="4359"/>
                  </a:lnTo>
                  <a:lnTo>
                    <a:pt x="3016" y="4830"/>
                  </a:lnTo>
                  <a:lnTo>
                    <a:pt x="5012" y="6903"/>
                  </a:lnTo>
                  <a:cubicBezTo>
                    <a:pt x="5145" y="7041"/>
                    <a:pt x="5319" y="7109"/>
                    <a:pt x="5495" y="7109"/>
                  </a:cubicBezTo>
                  <a:cubicBezTo>
                    <a:pt x="5667" y="7109"/>
                    <a:pt x="5841" y="7043"/>
                    <a:pt x="5977" y="6913"/>
                  </a:cubicBezTo>
                  <a:cubicBezTo>
                    <a:pt x="6250" y="6650"/>
                    <a:pt x="6262" y="6223"/>
                    <a:pt x="5998" y="5948"/>
                  </a:cubicBezTo>
                  <a:lnTo>
                    <a:pt x="4113" y="3997"/>
                  </a:lnTo>
                  <a:lnTo>
                    <a:pt x="6722" y="3241"/>
                  </a:lnTo>
                  <a:cubicBezTo>
                    <a:pt x="7083" y="3142"/>
                    <a:pt x="7292" y="2758"/>
                    <a:pt x="7193" y="2396"/>
                  </a:cubicBezTo>
                  <a:cubicBezTo>
                    <a:pt x="7103" y="2098"/>
                    <a:pt x="6833" y="1897"/>
                    <a:pt x="6533" y="1897"/>
                  </a:cubicBezTo>
                  <a:cubicBezTo>
                    <a:pt x="6469" y="1897"/>
                    <a:pt x="6403" y="1906"/>
                    <a:pt x="6338" y="1925"/>
                  </a:cubicBezTo>
                  <a:lnTo>
                    <a:pt x="3586" y="2714"/>
                  </a:lnTo>
                  <a:lnTo>
                    <a:pt x="1832" y="2254"/>
                  </a:lnTo>
                  <a:lnTo>
                    <a:pt x="3301" y="971"/>
                  </a:lnTo>
                  <a:cubicBezTo>
                    <a:pt x="3521" y="795"/>
                    <a:pt x="3543" y="466"/>
                    <a:pt x="3356" y="259"/>
                  </a:cubicBezTo>
                  <a:lnTo>
                    <a:pt x="3290" y="181"/>
                  </a:lnTo>
                  <a:cubicBezTo>
                    <a:pt x="3188" y="61"/>
                    <a:pt x="3044" y="1"/>
                    <a:pt x="290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964;p35">
              <a:extLst>
                <a:ext uri="{FF2B5EF4-FFF2-40B4-BE49-F238E27FC236}">
                  <a16:creationId xmlns:a16="http://schemas.microsoft.com/office/drawing/2014/main" id="{51DCF230-6DA3-8EE8-8FC2-B8BE504E12C1}"/>
                </a:ext>
              </a:extLst>
            </p:cNvPr>
            <p:cNvSpPr/>
            <p:nvPr/>
          </p:nvSpPr>
          <p:spPr>
            <a:xfrm>
              <a:off x="6363650" y="4627700"/>
              <a:ext cx="48825" cy="42800"/>
            </a:xfrm>
            <a:custGeom>
              <a:avLst/>
              <a:gdLst/>
              <a:ahLst/>
              <a:cxnLst/>
              <a:rect l="l" t="t" r="r" b="b"/>
              <a:pathLst>
                <a:path w="1953" h="1712" extrusionOk="0">
                  <a:moveTo>
                    <a:pt x="974" y="1"/>
                  </a:moveTo>
                  <a:cubicBezTo>
                    <a:pt x="688" y="1"/>
                    <a:pt x="405" y="144"/>
                    <a:pt x="242" y="406"/>
                  </a:cubicBezTo>
                  <a:cubicBezTo>
                    <a:pt x="1" y="801"/>
                    <a:pt x="121" y="1338"/>
                    <a:pt x="516" y="1579"/>
                  </a:cubicBezTo>
                  <a:cubicBezTo>
                    <a:pt x="660" y="1669"/>
                    <a:pt x="819" y="1711"/>
                    <a:pt x="976" y="1711"/>
                  </a:cubicBezTo>
                  <a:cubicBezTo>
                    <a:pt x="1261" y="1711"/>
                    <a:pt x="1537" y="1571"/>
                    <a:pt x="1700" y="1316"/>
                  </a:cubicBezTo>
                  <a:cubicBezTo>
                    <a:pt x="1952" y="911"/>
                    <a:pt x="1831" y="373"/>
                    <a:pt x="1426" y="132"/>
                  </a:cubicBezTo>
                  <a:cubicBezTo>
                    <a:pt x="1287" y="43"/>
                    <a:pt x="1130" y="1"/>
                    <a:pt x="9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965;p35">
              <a:extLst>
                <a:ext uri="{FF2B5EF4-FFF2-40B4-BE49-F238E27FC236}">
                  <a16:creationId xmlns:a16="http://schemas.microsoft.com/office/drawing/2014/main" id="{2339B98A-0169-8E47-51A9-66EC25A23E2E}"/>
                </a:ext>
              </a:extLst>
            </p:cNvPr>
            <p:cNvSpPr/>
            <p:nvPr/>
          </p:nvSpPr>
          <p:spPr>
            <a:xfrm>
              <a:off x="6396550" y="4611725"/>
              <a:ext cx="185025" cy="190300"/>
            </a:xfrm>
            <a:custGeom>
              <a:avLst/>
              <a:gdLst/>
              <a:ahLst/>
              <a:cxnLst/>
              <a:rect l="l" t="t" r="r" b="b"/>
              <a:pathLst>
                <a:path w="7401" h="7612" extrusionOk="0">
                  <a:moveTo>
                    <a:pt x="3842" y="0"/>
                  </a:moveTo>
                  <a:cubicBezTo>
                    <a:pt x="3771" y="0"/>
                    <a:pt x="3699" y="15"/>
                    <a:pt x="3629" y="47"/>
                  </a:cubicBezTo>
                  <a:lnTo>
                    <a:pt x="1601" y="946"/>
                  </a:lnTo>
                  <a:cubicBezTo>
                    <a:pt x="1316" y="1078"/>
                    <a:pt x="1063" y="1287"/>
                    <a:pt x="899" y="1560"/>
                  </a:cubicBezTo>
                  <a:lnTo>
                    <a:pt x="252" y="2580"/>
                  </a:lnTo>
                  <a:cubicBezTo>
                    <a:pt x="88" y="2854"/>
                    <a:pt x="0" y="3161"/>
                    <a:pt x="22" y="3479"/>
                  </a:cubicBezTo>
                  <a:lnTo>
                    <a:pt x="99" y="5694"/>
                  </a:lnTo>
                  <a:cubicBezTo>
                    <a:pt x="110" y="5972"/>
                    <a:pt x="329" y="6188"/>
                    <a:pt x="604" y="6188"/>
                  </a:cubicBezTo>
                  <a:cubicBezTo>
                    <a:pt x="611" y="6188"/>
                    <a:pt x="618" y="6187"/>
                    <a:pt x="625" y="6187"/>
                  </a:cubicBezTo>
                  <a:lnTo>
                    <a:pt x="735" y="6187"/>
                  </a:lnTo>
                  <a:cubicBezTo>
                    <a:pt x="1009" y="6177"/>
                    <a:pt x="1228" y="5946"/>
                    <a:pt x="1217" y="5661"/>
                  </a:cubicBezTo>
                  <a:lnTo>
                    <a:pt x="1151" y="3721"/>
                  </a:lnTo>
                  <a:lnTo>
                    <a:pt x="2686" y="4674"/>
                  </a:lnTo>
                  <a:lnTo>
                    <a:pt x="3991" y="7240"/>
                  </a:lnTo>
                  <a:cubicBezTo>
                    <a:pt x="4107" y="7472"/>
                    <a:pt x="4349" y="7612"/>
                    <a:pt x="4601" y="7612"/>
                  </a:cubicBezTo>
                  <a:cubicBezTo>
                    <a:pt x="4706" y="7612"/>
                    <a:pt x="4812" y="7588"/>
                    <a:pt x="4912" y="7536"/>
                  </a:cubicBezTo>
                  <a:cubicBezTo>
                    <a:pt x="5252" y="7361"/>
                    <a:pt x="5383" y="6955"/>
                    <a:pt x="5208" y="6615"/>
                  </a:cubicBezTo>
                  <a:lnTo>
                    <a:pt x="3980" y="4192"/>
                  </a:lnTo>
                  <a:lnTo>
                    <a:pt x="6699" y="4236"/>
                  </a:lnTo>
                  <a:cubicBezTo>
                    <a:pt x="6706" y="4236"/>
                    <a:pt x="6712" y="4236"/>
                    <a:pt x="6719" y="4236"/>
                  </a:cubicBezTo>
                  <a:cubicBezTo>
                    <a:pt x="7083" y="4236"/>
                    <a:pt x="7390" y="3933"/>
                    <a:pt x="7390" y="3567"/>
                  </a:cubicBezTo>
                  <a:cubicBezTo>
                    <a:pt x="7401" y="3183"/>
                    <a:pt x="7094" y="2876"/>
                    <a:pt x="6721" y="2865"/>
                  </a:cubicBezTo>
                  <a:lnTo>
                    <a:pt x="3848" y="2822"/>
                  </a:lnTo>
                  <a:lnTo>
                    <a:pt x="2313" y="1857"/>
                  </a:lnTo>
                  <a:lnTo>
                    <a:pt x="4089" y="1067"/>
                  </a:lnTo>
                  <a:cubicBezTo>
                    <a:pt x="4342" y="958"/>
                    <a:pt x="4462" y="651"/>
                    <a:pt x="4342" y="398"/>
                  </a:cubicBezTo>
                  <a:lnTo>
                    <a:pt x="4309" y="300"/>
                  </a:lnTo>
                  <a:cubicBezTo>
                    <a:pt x="4221" y="115"/>
                    <a:pt x="4037" y="0"/>
                    <a:pt x="38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966;p35">
              <a:extLst>
                <a:ext uri="{FF2B5EF4-FFF2-40B4-BE49-F238E27FC236}">
                  <a16:creationId xmlns:a16="http://schemas.microsoft.com/office/drawing/2014/main" id="{C1B7C946-A2B7-4609-DE5A-44F2CE3AF3D9}"/>
                </a:ext>
              </a:extLst>
            </p:cNvPr>
            <p:cNvSpPr/>
            <p:nvPr/>
          </p:nvSpPr>
          <p:spPr>
            <a:xfrm>
              <a:off x="6481525" y="4485975"/>
              <a:ext cx="47975" cy="43100"/>
            </a:xfrm>
            <a:custGeom>
              <a:avLst/>
              <a:gdLst/>
              <a:ahLst/>
              <a:cxnLst/>
              <a:rect l="l" t="t" r="r" b="b"/>
              <a:pathLst>
                <a:path w="1919" h="1724" extrusionOk="0">
                  <a:moveTo>
                    <a:pt x="964" y="1"/>
                  </a:moveTo>
                  <a:cubicBezTo>
                    <a:pt x="762" y="1"/>
                    <a:pt x="559" y="70"/>
                    <a:pt x="395" y="209"/>
                  </a:cubicBezTo>
                  <a:cubicBezTo>
                    <a:pt x="44" y="528"/>
                    <a:pt x="0" y="1065"/>
                    <a:pt x="318" y="1427"/>
                  </a:cubicBezTo>
                  <a:cubicBezTo>
                    <a:pt x="485" y="1624"/>
                    <a:pt x="724" y="1723"/>
                    <a:pt x="964" y="1723"/>
                  </a:cubicBezTo>
                  <a:cubicBezTo>
                    <a:pt x="1164" y="1723"/>
                    <a:pt x="1364" y="1654"/>
                    <a:pt x="1524" y="1515"/>
                  </a:cubicBezTo>
                  <a:cubicBezTo>
                    <a:pt x="1886" y="1196"/>
                    <a:pt x="1918" y="659"/>
                    <a:pt x="1611" y="297"/>
                  </a:cubicBezTo>
                  <a:cubicBezTo>
                    <a:pt x="1444" y="100"/>
                    <a:pt x="1205" y="1"/>
                    <a:pt x="9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967;p35">
              <a:extLst>
                <a:ext uri="{FF2B5EF4-FFF2-40B4-BE49-F238E27FC236}">
                  <a16:creationId xmlns:a16="http://schemas.microsoft.com/office/drawing/2014/main" id="{1E632B09-75B5-B755-E82F-722528CF8231}"/>
                </a:ext>
              </a:extLst>
            </p:cNvPr>
            <p:cNvSpPr/>
            <p:nvPr/>
          </p:nvSpPr>
          <p:spPr>
            <a:xfrm>
              <a:off x="6483700" y="4501750"/>
              <a:ext cx="194650" cy="188725"/>
            </a:xfrm>
            <a:custGeom>
              <a:avLst/>
              <a:gdLst/>
              <a:ahLst/>
              <a:cxnLst/>
              <a:rect l="l" t="t" r="r" b="b"/>
              <a:pathLst>
                <a:path w="7786" h="7549" extrusionOk="0">
                  <a:moveTo>
                    <a:pt x="5172" y="1"/>
                  </a:moveTo>
                  <a:cubicBezTo>
                    <a:pt x="5148" y="1"/>
                    <a:pt x="5123" y="2"/>
                    <a:pt x="5099" y="6"/>
                  </a:cubicBezTo>
                  <a:lnTo>
                    <a:pt x="2895" y="270"/>
                  </a:lnTo>
                  <a:cubicBezTo>
                    <a:pt x="2577" y="313"/>
                    <a:pt x="2281" y="445"/>
                    <a:pt x="2051" y="653"/>
                  </a:cubicBezTo>
                  <a:lnTo>
                    <a:pt x="1130" y="1442"/>
                  </a:lnTo>
                  <a:cubicBezTo>
                    <a:pt x="889" y="1651"/>
                    <a:pt x="725" y="1936"/>
                    <a:pt x="637" y="2243"/>
                  </a:cubicBezTo>
                  <a:lnTo>
                    <a:pt x="67" y="4381"/>
                  </a:lnTo>
                  <a:cubicBezTo>
                    <a:pt x="1" y="4655"/>
                    <a:pt x="154" y="4929"/>
                    <a:pt x="428" y="5006"/>
                  </a:cubicBezTo>
                  <a:lnTo>
                    <a:pt x="527" y="5038"/>
                  </a:lnTo>
                  <a:cubicBezTo>
                    <a:pt x="568" y="5048"/>
                    <a:pt x="609" y="5053"/>
                    <a:pt x="649" y="5053"/>
                  </a:cubicBezTo>
                  <a:cubicBezTo>
                    <a:pt x="881" y="5053"/>
                    <a:pt x="1097" y="4899"/>
                    <a:pt x="1163" y="4666"/>
                  </a:cubicBezTo>
                  <a:lnTo>
                    <a:pt x="1656" y="2791"/>
                  </a:lnTo>
                  <a:lnTo>
                    <a:pt x="2840" y="4161"/>
                  </a:lnTo>
                  <a:lnTo>
                    <a:pt x="3344" y="6990"/>
                  </a:lnTo>
                  <a:cubicBezTo>
                    <a:pt x="3403" y="7321"/>
                    <a:pt x="3687" y="7549"/>
                    <a:pt x="4011" y="7549"/>
                  </a:cubicBezTo>
                  <a:cubicBezTo>
                    <a:pt x="4052" y="7549"/>
                    <a:pt x="4093" y="7545"/>
                    <a:pt x="4134" y="7538"/>
                  </a:cubicBezTo>
                  <a:cubicBezTo>
                    <a:pt x="4507" y="7472"/>
                    <a:pt x="4759" y="7122"/>
                    <a:pt x="4693" y="6749"/>
                  </a:cubicBezTo>
                  <a:lnTo>
                    <a:pt x="4222" y="4074"/>
                  </a:lnTo>
                  <a:lnTo>
                    <a:pt x="4222" y="4074"/>
                  </a:lnTo>
                  <a:lnTo>
                    <a:pt x="6809" y="4907"/>
                  </a:lnTo>
                  <a:cubicBezTo>
                    <a:pt x="6881" y="4931"/>
                    <a:pt x="6954" y="4942"/>
                    <a:pt x="7026" y="4942"/>
                  </a:cubicBezTo>
                  <a:cubicBezTo>
                    <a:pt x="7313" y="4942"/>
                    <a:pt x="7576" y="4758"/>
                    <a:pt x="7664" y="4468"/>
                  </a:cubicBezTo>
                  <a:cubicBezTo>
                    <a:pt x="7785" y="4107"/>
                    <a:pt x="7588" y="3723"/>
                    <a:pt x="7226" y="3603"/>
                  </a:cubicBezTo>
                  <a:lnTo>
                    <a:pt x="4496" y="2725"/>
                  </a:lnTo>
                  <a:lnTo>
                    <a:pt x="3301" y="1355"/>
                  </a:lnTo>
                  <a:lnTo>
                    <a:pt x="5230" y="1125"/>
                  </a:lnTo>
                  <a:cubicBezTo>
                    <a:pt x="5515" y="1081"/>
                    <a:pt x="5713" y="828"/>
                    <a:pt x="5680" y="555"/>
                  </a:cubicBezTo>
                  <a:lnTo>
                    <a:pt x="5669" y="445"/>
                  </a:lnTo>
                  <a:cubicBezTo>
                    <a:pt x="5639" y="195"/>
                    <a:pt x="5419" y="1"/>
                    <a:pt x="51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968;p35">
              <a:extLst>
                <a:ext uri="{FF2B5EF4-FFF2-40B4-BE49-F238E27FC236}">
                  <a16:creationId xmlns:a16="http://schemas.microsoft.com/office/drawing/2014/main" id="{F8E7CDFE-C68B-1CF9-6B17-CAB2D093294A}"/>
                </a:ext>
              </a:extLst>
            </p:cNvPr>
            <p:cNvSpPr/>
            <p:nvPr/>
          </p:nvSpPr>
          <p:spPr>
            <a:xfrm>
              <a:off x="6635000" y="4384975"/>
              <a:ext cx="48825" cy="42925"/>
            </a:xfrm>
            <a:custGeom>
              <a:avLst/>
              <a:gdLst/>
              <a:ahLst/>
              <a:cxnLst/>
              <a:rect l="l" t="t" r="r" b="b"/>
              <a:pathLst>
                <a:path w="1953" h="1717" extrusionOk="0">
                  <a:moveTo>
                    <a:pt x="976" y="1"/>
                  </a:moveTo>
                  <a:cubicBezTo>
                    <a:pt x="859" y="1"/>
                    <a:pt x="740" y="24"/>
                    <a:pt x="625" y="73"/>
                  </a:cubicBezTo>
                  <a:cubicBezTo>
                    <a:pt x="198" y="270"/>
                    <a:pt x="1" y="774"/>
                    <a:pt x="187" y="1213"/>
                  </a:cubicBezTo>
                  <a:cubicBezTo>
                    <a:pt x="332" y="1527"/>
                    <a:pt x="643" y="1717"/>
                    <a:pt x="972" y="1717"/>
                  </a:cubicBezTo>
                  <a:cubicBezTo>
                    <a:pt x="1090" y="1717"/>
                    <a:pt x="1211" y="1692"/>
                    <a:pt x="1327" y="1640"/>
                  </a:cubicBezTo>
                  <a:cubicBezTo>
                    <a:pt x="1766" y="1454"/>
                    <a:pt x="1952" y="938"/>
                    <a:pt x="1766" y="511"/>
                  </a:cubicBezTo>
                  <a:cubicBezTo>
                    <a:pt x="1620" y="187"/>
                    <a:pt x="1306" y="1"/>
                    <a:pt x="9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969;p35">
              <a:extLst>
                <a:ext uri="{FF2B5EF4-FFF2-40B4-BE49-F238E27FC236}">
                  <a16:creationId xmlns:a16="http://schemas.microsoft.com/office/drawing/2014/main" id="{AF8BAE06-147A-573A-394F-A47452C2CE53}"/>
                </a:ext>
              </a:extLst>
            </p:cNvPr>
            <p:cNvSpPr/>
            <p:nvPr/>
          </p:nvSpPr>
          <p:spPr>
            <a:xfrm>
              <a:off x="6605950" y="4421550"/>
              <a:ext cx="190525" cy="183550"/>
            </a:xfrm>
            <a:custGeom>
              <a:avLst/>
              <a:gdLst/>
              <a:ahLst/>
              <a:cxnLst/>
              <a:rect l="l" t="t" r="r" b="b"/>
              <a:pathLst>
                <a:path w="7621" h="7342" extrusionOk="0">
                  <a:moveTo>
                    <a:pt x="3795" y="1"/>
                  </a:moveTo>
                  <a:cubicBezTo>
                    <a:pt x="3569" y="1"/>
                    <a:pt x="3341" y="50"/>
                    <a:pt x="3136" y="145"/>
                  </a:cubicBezTo>
                  <a:lnTo>
                    <a:pt x="2029" y="638"/>
                  </a:lnTo>
                  <a:cubicBezTo>
                    <a:pt x="1733" y="759"/>
                    <a:pt x="1492" y="978"/>
                    <a:pt x="1327" y="1251"/>
                  </a:cubicBezTo>
                  <a:lnTo>
                    <a:pt x="154" y="3127"/>
                  </a:lnTo>
                  <a:cubicBezTo>
                    <a:pt x="1" y="3368"/>
                    <a:pt x="77" y="3685"/>
                    <a:pt x="318" y="3828"/>
                  </a:cubicBezTo>
                  <a:lnTo>
                    <a:pt x="406" y="3894"/>
                  </a:lnTo>
                  <a:cubicBezTo>
                    <a:pt x="489" y="3943"/>
                    <a:pt x="580" y="3966"/>
                    <a:pt x="671" y="3966"/>
                  </a:cubicBezTo>
                  <a:cubicBezTo>
                    <a:pt x="845" y="3966"/>
                    <a:pt x="1014" y="3881"/>
                    <a:pt x="1108" y="3729"/>
                  </a:cubicBezTo>
                  <a:lnTo>
                    <a:pt x="2138" y="2074"/>
                  </a:lnTo>
                  <a:lnTo>
                    <a:pt x="2873" y="3729"/>
                  </a:lnTo>
                  <a:lnTo>
                    <a:pt x="2522" y="6580"/>
                  </a:lnTo>
                  <a:cubicBezTo>
                    <a:pt x="2479" y="6953"/>
                    <a:pt x="2752" y="7293"/>
                    <a:pt x="3125" y="7337"/>
                  </a:cubicBezTo>
                  <a:cubicBezTo>
                    <a:pt x="3152" y="7340"/>
                    <a:pt x="3179" y="7342"/>
                    <a:pt x="3206" y="7342"/>
                  </a:cubicBezTo>
                  <a:cubicBezTo>
                    <a:pt x="3546" y="7342"/>
                    <a:pt x="3841" y="7090"/>
                    <a:pt x="3882" y="6745"/>
                  </a:cubicBezTo>
                  <a:lnTo>
                    <a:pt x="4221" y="4048"/>
                  </a:lnTo>
                  <a:lnTo>
                    <a:pt x="6447" y="5593"/>
                  </a:lnTo>
                  <a:cubicBezTo>
                    <a:pt x="6566" y="5678"/>
                    <a:pt x="6703" y="5719"/>
                    <a:pt x="6839" y="5719"/>
                  </a:cubicBezTo>
                  <a:cubicBezTo>
                    <a:pt x="7054" y="5719"/>
                    <a:pt x="7267" y="5617"/>
                    <a:pt x="7401" y="5429"/>
                  </a:cubicBezTo>
                  <a:cubicBezTo>
                    <a:pt x="7620" y="5122"/>
                    <a:pt x="7544" y="4694"/>
                    <a:pt x="7225" y="4475"/>
                  </a:cubicBezTo>
                  <a:lnTo>
                    <a:pt x="4869" y="2830"/>
                  </a:lnTo>
                  <a:lnTo>
                    <a:pt x="4134" y="1186"/>
                  </a:lnTo>
                  <a:lnTo>
                    <a:pt x="4134" y="1186"/>
                  </a:lnTo>
                  <a:lnTo>
                    <a:pt x="6053" y="1515"/>
                  </a:lnTo>
                  <a:cubicBezTo>
                    <a:pt x="6085" y="1521"/>
                    <a:pt x="6117" y="1524"/>
                    <a:pt x="6149" y="1524"/>
                  </a:cubicBezTo>
                  <a:cubicBezTo>
                    <a:pt x="6386" y="1524"/>
                    <a:pt x="6596" y="1349"/>
                    <a:pt x="6645" y="1098"/>
                  </a:cubicBezTo>
                  <a:lnTo>
                    <a:pt x="6655" y="1000"/>
                  </a:lnTo>
                  <a:cubicBezTo>
                    <a:pt x="6711" y="725"/>
                    <a:pt x="6524" y="462"/>
                    <a:pt x="6239" y="408"/>
                  </a:cubicBezTo>
                  <a:lnTo>
                    <a:pt x="4057" y="24"/>
                  </a:lnTo>
                  <a:cubicBezTo>
                    <a:pt x="3971" y="8"/>
                    <a:pt x="3883" y="1"/>
                    <a:pt x="37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 name="Google Shape;970;p35">
              <a:extLst>
                <a:ext uri="{FF2B5EF4-FFF2-40B4-BE49-F238E27FC236}">
                  <a16:creationId xmlns:a16="http://schemas.microsoft.com/office/drawing/2014/main" id="{2ECA174A-8FBD-BBF1-7246-1E82CDECC554}"/>
                </a:ext>
              </a:extLst>
            </p:cNvPr>
            <p:cNvSpPr/>
            <p:nvPr/>
          </p:nvSpPr>
          <p:spPr>
            <a:xfrm>
              <a:off x="6813175" y="4333175"/>
              <a:ext cx="45525" cy="43075"/>
            </a:xfrm>
            <a:custGeom>
              <a:avLst/>
              <a:gdLst/>
              <a:ahLst/>
              <a:cxnLst/>
              <a:rect l="l" t="t" r="r" b="b"/>
              <a:pathLst>
                <a:path w="1821" h="1723" extrusionOk="0">
                  <a:moveTo>
                    <a:pt x="913" y="0"/>
                  </a:moveTo>
                  <a:cubicBezTo>
                    <a:pt x="880" y="0"/>
                    <a:pt x="846" y="2"/>
                    <a:pt x="812" y="6"/>
                  </a:cubicBezTo>
                  <a:cubicBezTo>
                    <a:pt x="340" y="62"/>
                    <a:pt x="0" y="500"/>
                    <a:pt x="66" y="971"/>
                  </a:cubicBezTo>
                  <a:cubicBezTo>
                    <a:pt x="117" y="1408"/>
                    <a:pt x="488" y="1723"/>
                    <a:pt x="916" y="1723"/>
                  </a:cubicBezTo>
                  <a:cubicBezTo>
                    <a:pt x="950" y="1723"/>
                    <a:pt x="985" y="1721"/>
                    <a:pt x="1020" y="1717"/>
                  </a:cubicBezTo>
                  <a:cubicBezTo>
                    <a:pt x="1491" y="1651"/>
                    <a:pt x="1820" y="1224"/>
                    <a:pt x="1765" y="752"/>
                  </a:cubicBezTo>
                  <a:cubicBezTo>
                    <a:pt x="1715" y="315"/>
                    <a:pt x="1343" y="0"/>
                    <a:pt x="9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971;p35">
              <a:extLst>
                <a:ext uri="{FF2B5EF4-FFF2-40B4-BE49-F238E27FC236}">
                  <a16:creationId xmlns:a16="http://schemas.microsoft.com/office/drawing/2014/main" id="{95CEABDA-A755-DE3A-DF12-02FED2A6AF9B}"/>
                </a:ext>
              </a:extLst>
            </p:cNvPr>
            <p:cNvSpPr/>
            <p:nvPr/>
          </p:nvSpPr>
          <p:spPr>
            <a:xfrm>
              <a:off x="6755600" y="4379325"/>
              <a:ext cx="180100" cy="173975"/>
            </a:xfrm>
            <a:custGeom>
              <a:avLst/>
              <a:gdLst/>
              <a:ahLst/>
              <a:cxnLst/>
              <a:rect l="l" t="t" r="r" b="b"/>
              <a:pathLst>
                <a:path w="7204" h="6959" extrusionOk="0">
                  <a:moveTo>
                    <a:pt x="4144" y="0"/>
                  </a:moveTo>
                  <a:cubicBezTo>
                    <a:pt x="4079" y="0"/>
                    <a:pt x="4013" y="5"/>
                    <a:pt x="3948" y="14"/>
                  </a:cubicBezTo>
                  <a:lnTo>
                    <a:pt x="2752" y="167"/>
                  </a:lnTo>
                  <a:cubicBezTo>
                    <a:pt x="2435" y="200"/>
                    <a:pt x="2138" y="331"/>
                    <a:pt x="1897" y="550"/>
                  </a:cubicBezTo>
                  <a:lnTo>
                    <a:pt x="231" y="2009"/>
                  </a:lnTo>
                  <a:cubicBezTo>
                    <a:pt x="11" y="2195"/>
                    <a:pt x="1" y="2513"/>
                    <a:pt x="176" y="2721"/>
                  </a:cubicBezTo>
                  <a:lnTo>
                    <a:pt x="253" y="2809"/>
                  </a:lnTo>
                  <a:cubicBezTo>
                    <a:pt x="354" y="2922"/>
                    <a:pt x="493" y="2980"/>
                    <a:pt x="635" y="2980"/>
                  </a:cubicBezTo>
                  <a:cubicBezTo>
                    <a:pt x="755" y="2980"/>
                    <a:pt x="876" y="2938"/>
                    <a:pt x="976" y="2853"/>
                  </a:cubicBezTo>
                  <a:lnTo>
                    <a:pt x="2435" y="1570"/>
                  </a:lnTo>
                  <a:lnTo>
                    <a:pt x="2654" y="3369"/>
                  </a:lnTo>
                  <a:lnTo>
                    <a:pt x="1492" y="5988"/>
                  </a:lnTo>
                  <a:cubicBezTo>
                    <a:pt x="1339" y="6339"/>
                    <a:pt x="1492" y="6745"/>
                    <a:pt x="1843" y="6899"/>
                  </a:cubicBezTo>
                  <a:cubicBezTo>
                    <a:pt x="1932" y="6939"/>
                    <a:pt x="2026" y="6958"/>
                    <a:pt x="2118" y="6958"/>
                  </a:cubicBezTo>
                  <a:cubicBezTo>
                    <a:pt x="2378" y="6958"/>
                    <a:pt x="2629" y="6807"/>
                    <a:pt x="2742" y="6548"/>
                  </a:cubicBezTo>
                  <a:lnTo>
                    <a:pt x="3849" y="4070"/>
                  </a:lnTo>
                  <a:lnTo>
                    <a:pt x="5527" y="6208"/>
                  </a:lnTo>
                  <a:cubicBezTo>
                    <a:pt x="5658" y="6377"/>
                    <a:pt x="5858" y="6464"/>
                    <a:pt x="6061" y="6464"/>
                  </a:cubicBezTo>
                  <a:cubicBezTo>
                    <a:pt x="6212" y="6464"/>
                    <a:pt x="6365" y="6416"/>
                    <a:pt x="6492" y="6317"/>
                  </a:cubicBezTo>
                  <a:cubicBezTo>
                    <a:pt x="6787" y="6088"/>
                    <a:pt x="6842" y="5649"/>
                    <a:pt x="6601" y="5353"/>
                  </a:cubicBezTo>
                  <a:lnTo>
                    <a:pt x="4825" y="3094"/>
                  </a:lnTo>
                  <a:lnTo>
                    <a:pt x="4606" y="1307"/>
                  </a:lnTo>
                  <a:lnTo>
                    <a:pt x="6338" y="2184"/>
                  </a:lnTo>
                  <a:cubicBezTo>
                    <a:pt x="6411" y="2223"/>
                    <a:pt x="6489" y="2240"/>
                    <a:pt x="6565" y="2240"/>
                  </a:cubicBezTo>
                  <a:cubicBezTo>
                    <a:pt x="6753" y="2240"/>
                    <a:pt x="6935" y="2133"/>
                    <a:pt x="7028" y="1954"/>
                  </a:cubicBezTo>
                  <a:lnTo>
                    <a:pt x="7072" y="1866"/>
                  </a:lnTo>
                  <a:cubicBezTo>
                    <a:pt x="7204" y="1614"/>
                    <a:pt x="7094" y="1307"/>
                    <a:pt x="6842" y="1176"/>
                  </a:cubicBezTo>
                  <a:lnTo>
                    <a:pt x="4869" y="178"/>
                  </a:lnTo>
                  <a:cubicBezTo>
                    <a:pt x="4643" y="65"/>
                    <a:pt x="4396" y="0"/>
                    <a:pt x="414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972;p35">
              <a:extLst>
                <a:ext uri="{FF2B5EF4-FFF2-40B4-BE49-F238E27FC236}">
                  <a16:creationId xmlns:a16="http://schemas.microsoft.com/office/drawing/2014/main" id="{DBC164CA-4F6C-C36E-0D97-85943A9F4393}"/>
                </a:ext>
              </a:extLst>
            </p:cNvPr>
            <p:cNvSpPr/>
            <p:nvPr/>
          </p:nvSpPr>
          <p:spPr>
            <a:xfrm>
              <a:off x="6996825" y="4335225"/>
              <a:ext cx="46325" cy="42875"/>
            </a:xfrm>
            <a:custGeom>
              <a:avLst/>
              <a:gdLst/>
              <a:ahLst/>
              <a:cxnLst/>
              <a:rect l="l" t="t" r="r" b="b"/>
              <a:pathLst>
                <a:path w="1853" h="1715" extrusionOk="0">
                  <a:moveTo>
                    <a:pt x="931" y="0"/>
                  </a:moveTo>
                  <a:cubicBezTo>
                    <a:pt x="516" y="0"/>
                    <a:pt x="155" y="291"/>
                    <a:pt x="76" y="714"/>
                  </a:cubicBezTo>
                  <a:cubicBezTo>
                    <a:pt x="0" y="1174"/>
                    <a:pt x="318" y="1624"/>
                    <a:pt x="778" y="1700"/>
                  </a:cubicBezTo>
                  <a:cubicBezTo>
                    <a:pt x="831" y="1710"/>
                    <a:pt x="884" y="1715"/>
                    <a:pt x="935" y="1715"/>
                  </a:cubicBezTo>
                  <a:cubicBezTo>
                    <a:pt x="1344" y="1715"/>
                    <a:pt x="1698" y="1419"/>
                    <a:pt x="1776" y="1010"/>
                  </a:cubicBezTo>
                  <a:cubicBezTo>
                    <a:pt x="1853" y="538"/>
                    <a:pt x="1546" y="89"/>
                    <a:pt x="1075" y="12"/>
                  </a:cubicBezTo>
                  <a:cubicBezTo>
                    <a:pt x="1026" y="4"/>
                    <a:pt x="978" y="0"/>
                    <a:pt x="9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973;p35">
              <a:extLst>
                <a:ext uri="{FF2B5EF4-FFF2-40B4-BE49-F238E27FC236}">
                  <a16:creationId xmlns:a16="http://schemas.microsoft.com/office/drawing/2014/main" id="{D8A21F92-E963-5CF3-D084-98585E8EF3E0}"/>
                </a:ext>
              </a:extLst>
            </p:cNvPr>
            <p:cNvSpPr/>
            <p:nvPr/>
          </p:nvSpPr>
          <p:spPr>
            <a:xfrm>
              <a:off x="6917600" y="4380175"/>
              <a:ext cx="178725" cy="176150"/>
            </a:xfrm>
            <a:custGeom>
              <a:avLst/>
              <a:gdLst/>
              <a:ahLst/>
              <a:cxnLst/>
              <a:rect l="l" t="t" r="r" b="b"/>
              <a:pathLst>
                <a:path w="7149" h="7046" extrusionOk="0">
                  <a:moveTo>
                    <a:pt x="3046" y="0"/>
                  </a:moveTo>
                  <a:cubicBezTo>
                    <a:pt x="2821" y="0"/>
                    <a:pt x="2595" y="49"/>
                    <a:pt x="2390" y="144"/>
                  </a:cubicBezTo>
                  <a:lnTo>
                    <a:pt x="362" y="1054"/>
                  </a:lnTo>
                  <a:cubicBezTo>
                    <a:pt x="110" y="1164"/>
                    <a:pt x="0" y="1471"/>
                    <a:pt x="110" y="1722"/>
                  </a:cubicBezTo>
                  <a:lnTo>
                    <a:pt x="154" y="1821"/>
                  </a:lnTo>
                  <a:cubicBezTo>
                    <a:pt x="242" y="2006"/>
                    <a:pt x="425" y="2121"/>
                    <a:pt x="620" y="2121"/>
                  </a:cubicBezTo>
                  <a:cubicBezTo>
                    <a:pt x="691" y="2121"/>
                    <a:pt x="763" y="2105"/>
                    <a:pt x="833" y="2073"/>
                  </a:cubicBezTo>
                  <a:lnTo>
                    <a:pt x="2599" y="1284"/>
                  </a:lnTo>
                  <a:lnTo>
                    <a:pt x="2292" y="3060"/>
                  </a:lnTo>
                  <a:lnTo>
                    <a:pt x="417" y="5231"/>
                  </a:lnTo>
                  <a:cubicBezTo>
                    <a:pt x="165" y="5516"/>
                    <a:pt x="197" y="5954"/>
                    <a:pt x="483" y="6196"/>
                  </a:cubicBezTo>
                  <a:cubicBezTo>
                    <a:pt x="612" y="6310"/>
                    <a:pt x="771" y="6366"/>
                    <a:pt x="929" y="6366"/>
                  </a:cubicBezTo>
                  <a:cubicBezTo>
                    <a:pt x="1120" y="6366"/>
                    <a:pt x="1310" y="6285"/>
                    <a:pt x="1447" y="6130"/>
                  </a:cubicBezTo>
                  <a:lnTo>
                    <a:pt x="3223" y="4080"/>
                  </a:lnTo>
                  <a:lnTo>
                    <a:pt x="4210" y="6612"/>
                  </a:lnTo>
                  <a:cubicBezTo>
                    <a:pt x="4311" y="6880"/>
                    <a:pt x="4571" y="7046"/>
                    <a:pt x="4845" y="7046"/>
                  </a:cubicBezTo>
                  <a:cubicBezTo>
                    <a:pt x="4930" y="7046"/>
                    <a:pt x="5016" y="7030"/>
                    <a:pt x="5099" y="6996"/>
                  </a:cubicBezTo>
                  <a:cubicBezTo>
                    <a:pt x="5450" y="6865"/>
                    <a:pt x="5625" y="6470"/>
                    <a:pt x="5482" y="6108"/>
                  </a:cubicBezTo>
                  <a:lnTo>
                    <a:pt x="4451" y="3433"/>
                  </a:lnTo>
                  <a:lnTo>
                    <a:pt x="4758" y="1657"/>
                  </a:lnTo>
                  <a:lnTo>
                    <a:pt x="6162" y="3006"/>
                  </a:lnTo>
                  <a:cubicBezTo>
                    <a:pt x="6256" y="3100"/>
                    <a:pt x="6381" y="3147"/>
                    <a:pt x="6506" y="3147"/>
                  </a:cubicBezTo>
                  <a:cubicBezTo>
                    <a:pt x="6642" y="3147"/>
                    <a:pt x="6778" y="3092"/>
                    <a:pt x="6875" y="2984"/>
                  </a:cubicBezTo>
                  <a:lnTo>
                    <a:pt x="6951" y="2918"/>
                  </a:lnTo>
                  <a:cubicBezTo>
                    <a:pt x="7149" y="2709"/>
                    <a:pt x="7138" y="2380"/>
                    <a:pt x="6941" y="2194"/>
                  </a:cubicBezTo>
                  <a:lnTo>
                    <a:pt x="5340" y="648"/>
                  </a:lnTo>
                  <a:cubicBezTo>
                    <a:pt x="5109" y="429"/>
                    <a:pt x="4824" y="287"/>
                    <a:pt x="4507" y="231"/>
                  </a:cubicBezTo>
                  <a:lnTo>
                    <a:pt x="3311" y="23"/>
                  </a:lnTo>
                  <a:cubicBezTo>
                    <a:pt x="3224" y="8"/>
                    <a:pt x="3135" y="0"/>
                    <a:pt x="30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974;p35">
              <a:extLst>
                <a:ext uri="{FF2B5EF4-FFF2-40B4-BE49-F238E27FC236}">
                  <a16:creationId xmlns:a16="http://schemas.microsoft.com/office/drawing/2014/main" id="{F6E9C700-5008-EA81-6782-E5B06820C67B}"/>
                </a:ext>
              </a:extLst>
            </p:cNvPr>
            <p:cNvSpPr/>
            <p:nvPr/>
          </p:nvSpPr>
          <p:spPr>
            <a:xfrm>
              <a:off x="7170850" y="4390825"/>
              <a:ext cx="49100" cy="42900"/>
            </a:xfrm>
            <a:custGeom>
              <a:avLst/>
              <a:gdLst/>
              <a:ahLst/>
              <a:cxnLst/>
              <a:rect l="l" t="t" r="r" b="b"/>
              <a:pathLst>
                <a:path w="1964" h="1716" extrusionOk="0">
                  <a:moveTo>
                    <a:pt x="984" y="1"/>
                  </a:moveTo>
                  <a:cubicBezTo>
                    <a:pt x="669" y="1"/>
                    <a:pt x="368" y="171"/>
                    <a:pt x="220" y="475"/>
                  </a:cubicBezTo>
                  <a:cubicBezTo>
                    <a:pt x="1" y="891"/>
                    <a:pt x="176" y="1406"/>
                    <a:pt x="593" y="1625"/>
                  </a:cubicBezTo>
                  <a:cubicBezTo>
                    <a:pt x="718" y="1686"/>
                    <a:pt x="850" y="1715"/>
                    <a:pt x="980" y="1715"/>
                  </a:cubicBezTo>
                  <a:cubicBezTo>
                    <a:pt x="1296" y="1715"/>
                    <a:pt x="1600" y="1544"/>
                    <a:pt x="1755" y="1242"/>
                  </a:cubicBezTo>
                  <a:cubicBezTo>
                    <a:pt x="1964" y="825"/>
                    <a:pt x="1799" y="310"/>
                    <a:pt x="1372" y="90"/>
                  </a:cubicBezTo>
                  <a:cubicBezTo>
                    <a:pt x="1247" y="30"/>
                    <a:pt x="1114" y="1"/>
                    <a:pt x="9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975;p35">
              <a:extLst>
                <a:ext uri="{FF2B5EF4-FFF2-40B4-BE49-F238E27FC236}">
                  <a16:creationId xmlns:a16="http://schemas.microsoft.com/office/drawing/2014/main" id="{9F7734DC-E6B7-7E0D-B9FB-4AC7655A7D2A}"/>
                </a:ext>
              </a:extLst>
            </p:cNvPr>
            <p:cNvSpPr/>
            <p:nvPr/>
          </p:nvSpPr>
          <p:spPr>
            <a:xfrm>
              <a:off x="7051900" y="4425325"/>
              <a:ext cx="192175" cy="184100"/>
            </a:xfrm>
            <a:custGeom>
              <a:avLst/>
              <a:gdLst/>
              <a:ahLst/>
              <a:cxnLst/>
              <a:rect l="l" t="t" r="r" b="b"/>
              <a:pathLst>
                <a:path w="7687" h="7364" extrusionOk="0">
                  <a:moveTo>
                    <a:pt x="4009" y="1"/>
                  </a:moveTo>
                  <a:cubicBezTo>
                    <a:pt x="3938" y="1"/>
                    <a:pt x="3866" y="6"/>
                    <a:pt x="3794" y="15"/>
                  </a:cubicBezTo>
                  <a:lnTo>
                    <a:pt x="1591" y="289"/>
                  </a:lnTo>
                  <a:cubicBezTo>
                    <a:pt x="1316" y="333"/>
                    <a:pt x="1119" y="586"/>
                    <a:pt x="1152" y="859"/>
                  </a:cubicBezTo>
                  <a:lnTo>
                    <a:pt x="1163" y="969"/>
                  </a:lnTo>
                  <a:cubicBezTo>
                    <a:pt x="1193" y="1223"/>
                    <a:pt x="1421" y="1411"/>
                    <a:pt x="1672" y="1411"/>
                  </a:cubicBezTo>
                  <a:cubicBezTo>
                    <a:pt x="1692" y="1411"/>
                    <a:pt x="1712" y="1410"/>
                    <a:pt x="1733" y="1407"/>
                  </a:cubicBezTo>
                  <a:lnTo>
                    <a:pt x="3662" y="1166"/>
                  </a:lnTo>
                  <a:lnTo>
                    <a:pt x="2851" y="2778"/>
                  </a:lnTo>
                  <a:lnTo>
                    <a:pt x="417" y="4302"/>
                  </a:lnTo>
                  <a:cubicBezTo>
                    <a:pt x="100" y="4511"/>
                    <a:pt x="0" y="4927"/>
                    <a:pt x="198" y="5256"/>
                  </a:cubicBezTo>
                  <a:cubicBezTo>
                    <a:pt x="332" y="5460"/>
                    <a:pt x="552" y="5574"/>
                    <a:pt x="776" y="5574"/>
                  </a:cubicBezTo>
                  <a:cubicBezTo>
                    <a:pt x="901" y="5574"/>
                    <a:pt x="1027" y="5539"/>
                    <a:pt x="1141" y="5464"/>
                  </a:cubicBezTo>
                  <a:lnTo>
                    <a:pt x="3443" y="4028"/>
                  </a:lnTo>
                  <a:lnTo>
                    <a:pt x="3640" y="6736"/>
                  </a:lnTo>
                  <a:cubicBezTo>
                    <a:pt x="3672" y="7089"/>
                    <a:pt x="3969" y="7364"/>
                    <a:pt x="4318" y="7364"/>
                  </a:cubicBezTo>
                  <a:cubicBezTo>
                    <a:pt x="4337" y="7364"/>
                    <a:pt x="4356" y="7363"/>
                    <a:pt x="4375" y="7361"/>
                  </a:cubicBezTo>
                  <a:cubicBezTo>
                    <a:pt x="4759" y="7339"/>
                    <a:pt x="5044" y="7010"/>
                    <a:pt x="5011" y="6626"/>
                  </a:cubicBezTo>
                  <a:lnTo>
                    <a:pt x="4803" y="3765"/>
                  </a:lnTo>
                  <a:lnTo>
                    <a:pt x="5614" y="2153"/>
                  </a:lnTo>
                  <a:lnTo>
                    <a:pt x="6557" y="3853"/>
                  </a:lnTo>
                  <a:cubicBezTo>
                    <a:pt x="6655" y="4018"/>
                    <a:pt x="6830" y="4111"/>
                    <a:pt x="7011" y="4111"/>
                  </a:cubicBezTo>
                  <a:cubicBezTo>
                    <a:pt x="7094" y="4111"/>
                    <a:pt x="7179" y="4092"/>
                    <a:pt x="7258" y="4050"/>
                  </a:cubicBezTo>
                  <a:lnTo>
                    <a:pt x="7346" y="3995"/>
                  </a:lnTo>
                  <a:cubicBezTo>
                    <a:pt x="7599" y="3863"/>
                    <a:pt x="7686" y="3546"/>
                    <a:pt x="7543" y="3305"/>
                  </a:cubicBezTo>
                  <a:lnTo>
                    <a:pt x="6469" y="1364"/>
                  </a:lnTo>
                  <a:cubicBezTo>
                    <a:pt x="6316" y="1090"/>
                    <a:pt x="6074" y="859"/>
                    <a:pt x="5789" y="717"/>
                  </a:cubicBezTo>
                  <a:lnTo>
                    <a:pt x="4715" y="169"/>
                  </a:lnTo>
                  <a:cubicBezTo>
                    <a:pt x="4494" y="58"/>
                    <a:pt x="4254" y="1"/>
                    <a:pt x="40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976;p35">
              <a:extLst>
                <a:ext uri="{FF2B5EF4-FFF2-40B4-BE49-F238E27FC236}">
                  <a16:creationId xmlns:a16="http://schemas.microsoft.com/office/drawing/2014/main" id="{ED65E7B0-1485-5D9D-89DF-AE30AF567720}"/>
                </a:ext>
              </a:extLst>
            </p:cNvPr>
            <p:cNvSpPr/>
            <p:nvPr/>
          </p:nvSpPr>
          <p:spPr>
            <a:xfrm>
              <a:off x="7323250" y="4495100"/>
              <a:ext cx="47450" cy="42975"/>
            </a:xfrm>
            <a:custGeom>
              <a:avLst/>
              <a:gdLst/>
              <a:ahLst/>
              <a:cxnLst/>
              <a:rect l="l" t="t" r="r" b="b"/>
              <a:pathLst>
                <a:path w="1898" h="1719" extrusionOk="0">
                  <a:moveTo>
                    <a:pt x="956" y="1"/>
                  </a:moveTo>
                  <a:cubicBezTo>
                    <a:pt x="728" y="1"/>
                    <a:pt x="499" y="91"/>
                    <a:pt x="329" y="272"/>
                  </a:cubicBezTo>
                  <a:cubicBezTo>
                    <a:pt x="1" y="612"/>
                    <a:pt x="12" y="1150"/>
                    <a:pt x="351" y="1478"/>
                  </a:cubicBezTo>
                  <a:cubicBezTo>
                    <a:pt x="522" y="1639"/>
                    <a:pt x="738" y="1718"/>
                    <a:pt x="952" y="1718"/>
                  </a:cubicBezTo>
                  <a:cubicBezTo>
                    <a:pt x="1177" y="1718"/>
                    <a:pt x="1400" y="1630"/>
                    <a:pt x="1569" y="1457"/>
                  </a:cubicBezTo>
                  <a:cubicBezTo>
                    <a:pt x="1898" y="1116"/>
                    <a:pt x="1886" y="568"/>
                    <a:pt x="1547" y="239"/>
                  </a:cubicBezTo>
                  <a:cubicBezTo>
                    <a:pt x="1382" y="80"/>
                    <a:pt x="1169" y="1"/>
                    <a:pt x="95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977;p35">
              <a:extLst>
                <a:ext uri="{FF2B5EF4-FFF2-40B4-BE49-F238E27FC236}">
                  <a16:creationId xmlns:a16="http://schemas.microsoft.com/office/drawing/2014/main" id="{6B535A4E-2CC4-7108-7AC7-195EA1BD1F62}"/>
                </a:ext>
              </a:extLst>
            </p:cNvPr>
            <p:cNvSpPr/>
            <p:nvPr/>
          </p:nvSpPr>
          <p:spPr>
            <a:xfrm>
              <a:off x="7169750" y="4505575"/>
              <a:ext cx="194100" cy="190050"/>
            </a:xfrm>
            <a:custGeom>
              <a:avLst/>
              <a:gdLst/>
              <a:ahLst/>
              <a:cxnLst/>
              <a:rect l="l" t="t" r="r" b="b"/>
              <a:pathLst>
                <a:path w="7764" h="7602" extrusionOk="0">
                  <a:moveTo>
                    <a:pt x="2804" y="1"/>
                  </a:moveTo>
                  <a:cubicBezTo>
                    <a:pt x="2560" y="1"/>
                    <a:pt x="2342" y="176"/>
                    <a:pt x="2293" y="424"/>
                  </a:cubicBezTo>
                  <a:lnTo>
                    <a:pt x="2281" y="533"/>
                  </a:lnTo>
                  <a:cubicBezTo>
                    <a:pt x="2227" y="807"/>
                    <a:pt x="2413" y="1070"/>
                    <a:pt x="2698" y="1125"/>
                  </a:cubicBezTo>
                  <a:lnTo>
                    <a:pt x="4617" y="1454"/>
                  </a:lnTo>
                  <a:lnTo>
                    <a:pt x="3356" y="2758"/>
                  </a:lnTo>
                  <a:lnTo>
                    <a:pt x="582" y="3504"/>
                  </a:lnTo>
                  <a:cubicBezTo>
                    <a:pt x="220" y="3603"/>
                    <a:pt x="1" y="3986"/>
                    <a:pt x="100" y="4349"/>
                  </a:cubicBezTo>
                  <a:cubicBezTo>
                    <a:pt x="192" y="4651"/>
                    <a:pt x="469" y="4854"/>
                    <a:pt x="768" y="4854"/>
                  </a:cubicBezTo>
                  <a:cubicBezTo>
                    <a:pt x="826" y="4854"/>
                    <a:pt x="885" y="4847"/>
                    <a:pt x="944" y="4831"/>
                  </a:cubicBezTo>
                  <a:lnTo>
                    <a:pt x="3564" y="4118"/>
                  </a:lnTo>
                  <a:lnTo>
                    <a:pt x="2972" y="6771"/>
                  </a:lnTo>
                  <a:cubicBezTo>
                    <a:pt x="2885" y="7133"/>
                    <a:pt x="3115" y="7506"/>
                    <a:pt x="3487" y="7582"/>
                  </a:cubicBezTo>
                  <a:cubicBezTo>
                    <a:pt x="3541" y="7595"/>
                    <a:pt x="3594" y="7601"/>
                    <a:pt x="3647" y="7601"/>
                  </a:cubicBezTo>
                  <a:cubicBezTo>
                    <a:pt x="3959" y="7601"/>
                    <a:pt x="4235" y="7387"/>
                    <a:pt x="4310" y="7068"/>
                  </a:cubicBezTo>
                  <a:lnTo>
                    <a:pt x="4935" y="4271"/>
                  </a:lnTo>
                  <a:lnTo>
                    <a:pt x="6184" y="2967"/>
                  </a:lnTo>
                  <a:lnTo>
                    <a:pt x="6601" y="4863"/>
                  </a:lnTo>
                  <a:cubicBezTo>
                    <a:pt x="6649" y="5104"/>
                    <a:pt x="6865" y="5268"/>
                    <a:pt x="7103" y="5268"/>
                  </a:cubicBezTo>
                  <a:cubicBezTo>
                    <a:pt x="7136" y="5268"/>
                    <a:pt x="7170" y="5265"/>
                    <a:pt x="7204" y="5258"/>
                  </a:cubicBezTo>
                  <a:lnTo>
                    <a:pt x="7314" y="5236"/>
                  </a:lnTo>
                  <a:cubicBezTo>
                    <a:pt x="7588" y="5170"/>
                    <a:pt x="7763" y="4897"/>
                    <a:pt x="7697" y="4622"/>
                  </a:cubicBezTo>
                  <a:lnTo>
                    <a:pt x="7237" y="2463"/>
                  </a:lnTo>
                  <a:cubicBezTo>
                    <a:pt x="7171" y="2144"/>
                    <a:pt x="7007" y="1859"/>
                    <a:pt x="6776" y="1640"/>
                  </a:cubicBezTo>
                  <a:lnTo>
                    <a:pt x="5899" y="807"/>
                  </a:lnTo>
                  <a:cubicBezTo>
                    <a:pt x="5670" y="588"/>
                    <a:pt x="5384" y="434"/>
                    <a:pt x="5066" y="390"/>
                  </a:cubicBezTo>
                  <a:lnTo>
                    <a:pt x="2885" y="7"/>
                  </a:lnTo>
                  <a:cubicBezTo>
                    <a:pt x="2858" y="3"/>
                    <a:pt x="2831" y="1"/>
                    <a:pt x="28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978;p35">
              <a:extLst>
                <a:ext uri="{FF2B5EF4-FFF2-40B4-BE49-F238E27FC236}">
                  <a16:creationId xmlns:a16="http://schemas.microsoft.com/office/drawing/2014/main" id="{A8602E42-721F-33EF-128B-4A2E32297DFE}"/>
                </a:ext>
              </a:extLst>
            </p:cNvPr>
            <p:cNvSpPr/>
            <p:nvPr/>
          </p:nvSpPr>
          <p:spPr>
            <a:xfrm>
              <a:off x="7437000" y="4639200"/>
              <a:ext cx="49100" cy="43025"/>
            </a:xfrm>
            <a:custGeom>
              <a:avLst/>
              <a:gdLst/>
              <a:ahLst/>
              <a:cxnLst/>
              <a:rect l="l" t="t" r="r" b="b"/>
              <a:pathLst>
                <a:path w="1964" h="1721" extrusionOk="0">
                  <a:moveTo>
                    <a:pt x="983" y="1"/>
                  </a:moveTo>
                  <a:cubicBezTo>
                    <a:pt x="840" y="1"/>
                    <a:pt x="694" y="36"/>
                    <a:pt x="560" y="111"/>
                  </a:cubicBezTo>
                  <a:cubicBezTo>
                    <a:pt x="143" y="341"/>
                    <a:pt x="1" y="867"/>
                    <a:pt x="231" y="1284"/>
                  </a:cubicBezTo>
                  <a:cubicBezTo>
                    <a:pt x="388" y="1561"/>
                    <a:pt x="684" y="1720"/>
                    <a:pt x="988" y="1720"/>
                  </a:cubicBezTo>
                  <a:cubicBezTo>
                    <a:pt x="1129" y="1720"/>
                    <a:pt x="1272" y="1686"/>
                    <a:pt x="1404" y="1613"/>
                  </a:cubicBezTo>
                  <a:cubicBezTo>
                    <a:pt x="1821" y="1382"/>
                    <a:pt x="1963" y="856"/>
                    <a:pt x="1733" y="439"/>
                  </a:cubicBezTo>
                  <a:cubicBezTo>
                    <a:pt x="1577" y="157"/>
                    <a:pt x="1285" y="1"/>
                    <a:pt x="9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979;p35">
              <a:extLst>
                <a:ext uri="{FF2B5EF4-FFF2-40B4-BE49-F238E27FC236}">
                  <a16:creationId xmlns:a16="http://schemas.microsoft.com/office/drawing/2014/main" id="{2AAAC887-8E44-0D54-79F7-0F9D24813D3F}"/>
                </a:ext>
              </a:extLst>
            </p:cNvPr>
            <p:cNvSpPr/>
            <p:nvPr/>
          </p:nvSpPr>
          <p:spPr>
            <a:xfrm>
              <a:off x="7265700" y="4618300"/>
              <a:ext cx="185300" cy="189225"/>
            </a:xfrm>
            <a:custGeom>
              <a:avLst/>
              <a:gdLst/>
              <a:ahLst/>
              <a:cxnLst/>
              <a:rect l="l" t="t" r="r" b="b"/>
              <a:pathLst>
                <a:path w="7412" h="7569" extrusionOk="0">
                  <a:moveTo>
                    <a:pt x="3700" y="0"/>
                  </a:moveTo>
                  <a:cubicBezTo>
                    <a:pt x="3516" y="0"/>
                    <a:pt x="3341" y="102"/>
                    <a:pt x="3257" y="278"/>
                  </a:cubicBezTo>
                  <a:lnTo>
                    <a:pt x="3202" y="376"/>
                  </a:lnTo>
                  <a:cubicBezTo>
                    <a:pt x="3081" y="629"/>
                    <a:pt x="3180" y="936"/>
                    <a:pt x="3432" y="1068"/>
                  </a:cubicBezTo>
                  <a:lnTo>
                    <a:pt x="5165" y="1933"/>
                  </a:lnTo>
                  <a:lnTo>
                    <a:pt x="3586" y="2822"/>
                  </a:lnTo>
                  <a:lnTo>
                    <a:pt x="724" y="2734"/>
                  </a:lnTo>
                  <a:cubicBezTo>
                    <a:pt x="711" y="2733"/>
                    <a:pt x="698" y="2733"/>
                    <a:pt x="685" y="2733"/>
                  </a:cubicBezTo>
                  <a:cubicBezTo>
                    <a:pt x="319" y="2733"/>
                    <a:pt x="22" y="3032"/>
                    <a:pt x="12" y="3392"/>
                  </a:cubicBezTo>
                  <a:cubicBezTo>
                    <a:pt x="0" y="3775"/>
                    <a:pt x="297" y="4082"/>
                    <a:pt x="680" y="4094"/>
                  </a:cubicBezTo>
                  <a:lnTo>
                    <a:pt x="3388" y="4181"/>
                  </a:lnTo>
                  <a:lnTo>
                    <a:pt x="2039" y="6549"/>
                  </a:lnTo>
                  <a:cubicBezTo>
                    <a:pt x="1853" y="6878"/>
                    <a:pt x="1974" y="7295"/>
                    <a:pt x="2303" y="7481"/>
                  </a:cubicBezTo>
                  <a:cubicBezTo>
                    <a:pt x="2408" y="7541"/>
                    <a:pt x="2522" y="7569"/>
                    <a:pt x="2635" y="7569"/>
                  </a:cubicBezTo>
                  <a:cubicBezTo>
                    <a:pt x="2875" y="7569"/>
                    <a:pt x="3108" y="7441"/>
                    <a:pt x="3235" y="7218"/>
                  </a:cubicBezTo>
                  <a:lnTo>
                    <a:pt x="4660" y="4729"/>
                  </a:lnTo>
                  <a:lnTo>
                    <a:pt x="6239" y="3841"/>
                  </a:lnTo>
                  <a:lnTo>
                    <a:pt x="6074" y="5782"/>
                  </a:lnTo>
                  <a:cubicBezTo>
                    <a:pt x="6052" y="6067"/>
                    <a:pt x="6261" y="6308"/>
                    <a:pt x="6535" y="6330"/>
                  </a:cubicBezTo>
                  <a:lnTo>
                    <a:pt x="6644" y="6341"/>
                  </a:lnTo>
                  <a:cubicBezTo>
                    <a:pt x="6658" y="6342"/>
                    <a:pt x="6672" y="6342"/>
                    <a:pt x="6685" y="6342"/>
                  </a:cubicBezTo>
                  <a:cubicBezTo>
                    <a:pt x="6952" y="6342"/>
                    <a:pt x="7172" y="6141"/>
                    <a:pt x="7192" y="5870"/>
                  </a:cubicBezTo>
                  <a:lnTo>
                    <a:pt x="7379" y="3666"/>
                  </a:lnTo>
                  <a:cubicBezTo>
                    <a:pt x="7412" y="3348"/>
                    <a:pt x="7335" y="3030"/>
                    <a:pt x="7182" y="2756"/>
                  </a:cubicBezTo>
                  <a:lnTo>
                    <a:pt x="6590" y="1692"/>
                  </a:lnTo>
                  <a:cubicBezTo>
                    <a:pt x="6436" y="1418"/>
                    <a:pt x="6206" y="1199"/>
                    <a:pt x="5921" y="1056"/>
                  </a:cubicBezTo>
                  <a:lnTo>
                    <a:pt x="3937" y="59"/>
                  </a:lnTo>
                  <a:cubicBezTo>
                    <a:pt x="3861" y="19"/>
                    <a:pt x="3780" y="0"/>
                    <a:pt x="370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980;p35">
              <a:extLst>
                <a:ext uri="{FF2B5EF4-FFF2-40B4-BE49-F238E27FC236}">
                  <a16:creationId xmlns:a16="http://schemas.microsoft.com/office/drawing/2014/main" id="{DC8C7B54-DBCE-C563-0EF7-45E9D5DFF6BD}"/>
                </a:ext>
              </a:extLst>
            </p:cNvPr>
            <p:cNvSpPr/>
            <p:nvPr/>
          </p:nvSpPr>
          <p:spPr>
            <a:xfrm>
              <a:off x="7505525" y="4810325"/>
              <a:ext cx="46900" cy="43175"/>
            </a:xfrm>
            <a:custGeom>
              <a:avLst/>
              <a:gdLst/>
              <a:ahLst/>
              <a:cxnLst/>
              <a:rect l="l" t="t" r="r" b="b"/>
              <a:pathLst>
                <a:path w="1876" h="1727" extrusionOk="0">
                  <a:moveTo>
                    <a:pt x="935" y="0"/>
                  </a:moveTo>
                  <a:cubicBezTo>
                    <a:pt x="876" y="0"/>
                    <a:pt x="817" y="6"/>
                    <a:pt x="757" y="19"/>
                  </a:cubicBezTo>
                  <a:cubicBezTo>
                    <a:pt x="296" y="129"/>
                    <a:pt x="1" y="579"/>
                    <a:pt x="99" y="1050"/>
                  </a:cubicBezTo>
                  <a:cubicBezTo>
                    <a:pt x="185" y="1450"/>
                    <a:pt x="545" y="1727"/>
                    <a:pt x="940" y="1727"/>
                  </a:cubicBezTo>
                  <a:cubicBezTo>
                    <a:pt x="999" y="1727"/>
                    <a:pt x="1059" y="1721"/>
                    <a:pt x="1119" y="1708"/>
                  </a:cubicBezTo>
                  <a:cubicBezTo>
                    <a:pt x="1590" y="1598"/>
                    <a:pt x="1875" y="1149"/>
                    <a:pt x="1777" y="677"/>
                  </a:cubicBezTo>
                  <a:cubicBezTo>
                    <a:pt x="1691" y="276"/>
                    <a:pt x="1331" y="0"/>
                    <a:pt x="93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981;p35">
              <a:extLst>
                <a:ext uri="{FF2B5EF4-FFF2-40B4-BE49-F238E27FC236}">
                  <a16:creationId xmlns:a16="http://schemas.microsoft.com/office/drawing/2014/main" id="{15420FEA-E0E5-2886-DC5F-063D62660A39}"/>
                </a:ext>
              </a:extLst>
            </p:cNvPr>
            <p:cNvSpPr/>
            <p:nvPr/>
          </p:nvSpPr>
          <p:spPr>
            <a:xfrm>
              <a:off x="7326550" y="4760675"/>
              <a:ext cx="180925" cy="174575"/>
            </a:xfrm>
            <a:custGeom>
              <a:avLst/>
              <a:gdLst/>
              <a:ahLst/>
              <a:cxnLst/>
              <a:rect l="l" t="t" r="r" b="b"/>
              <a:pathLst>
                <a:path w="7237" h="6983" extrusionOk="0">
                  <a:moveTo>
                    <a:pt x="4502" y="0"/>
                  </a:moveTo>
                  <a:cubicBezTo>
                    <a:pt x="4366" y="0"/>
                    <a:pt x="4231" y="55"/>
                    <a:pt x="4134" y="163"/>
                  </a:cubicBezTo>
                  <a:lnTo>
                    <a:pt x="4057" y="240"/>
                  </a:lnTo>
                  <a:cubicBezTo>
                    <a:pt x="3859" y="438"/>
                    <a:pt x="3871" y="767"/>
                    <a:pt x="4079" y="964"/>
                  </a:cubicBezTo>
                  <a:lnTo>
                    <a:pt x="5482" y="2302"/>
                  </a:lnTo>
                  <a:lnTo>
                    <a:pt x="3717" y="2685"/>
                  </a:lnTo>
                  <a:lnTo>
                    <a:pt x="998" y="1764"/>
                  </a:lnTo>
                  <a:cubicBezTo>
                    <a:pt x="924" y="1739"/>
                    <a:pt x="848" y="1728"/>
                    <a:pt x="774" y="1728"/>
                  </a:cubicBezTo>
                  <a:cubicBezTo>
                    <a:pt x="486" y="1728"/>
                    <a:pt x="217" y="1904"/>
                    <a:pt x="121" y="2192"/>
                  </a:cubicBezTo>
                  <a:cubicBezTo>
                    <a:pt x="0" y="2543"/>
                    <a:pt x="197" y="2938"/>
                    <a:pt x="548" y="3058"/>
                  </a:cubicBezTo>
                  <a:lnTo>
                    <a:pt x="3125" y="3935"/>
                  </a:lnTo>
                  <a:lnTo>
                    <a:pt x="1152" y="5799"/>
                  </a:lnTo>
                  <a:cubicBezTo>
                    <a:pt x="877" y="6062"/>
                    <a:pt x="855" y="6490"/>
                    <a:pt x="1118" y="6764"/>
                  </a:cubicBezTo>
                  <a:cubicBezTo>
                    <a:pt x="1255" y="6906"/>
                    <a:pt x="1437" y="6978"/>
                    <a:pt x="1620" y="6978"/>
                  </a:cubicBezTo>
                  <a:cubicBezTo>
                    <a:pt x="1789" y="6978"/>
                    <a:pt x="1958" y="6917"/>
                    <a:pt x="2095" y="6797"/>
                  </a:cubicBezTo>
                  <a:lnTo>
                    <a:pt x="4178" y="4823"/>
                  </a:lnTo>
                  <a:lnTo>
                    <a:pt x="5942" y="4439"/>
                  </a:lnTo>
                  <a:lnTo>
                    <a:pt x="5219" y="6237"/>
                  </a:lnTo>
                  <a:cubicBezTo>
                    <a:pt x="5121" y="6500"/>
                    <a:pt x="5252" y="6797"/>
                    <a:pt x="5504" y="6906"/>
                  </a:cubicBezTo>
                  <a:lnTo>
                    <a:pt x="5603" y="6950"/>
                  </a:lnTo>
                  <a:cubicBezTo>
                    <a:pt x="5662" y="6973"/>
                    <a:pt x="5724" y="6983"/>
                    <a:pt x="5784" y="6983"/>
                  </a:cubicBezTo>
                  <a:cubicBezTo>
                    <a:pt x="5990" y="6983"/>
                    <a:pt x="6187" y="6860"/>
                    <a:pt x="6271" y="6665"/>
                  </a:cubicBezTo>
                  <a:lnTo>
                    <a:pt x="7094" y="4604"/>
                  </a:lnTo>
                  <a:cubicBezTo>
                    <a:pt x="7214" y="4308"/>
                    <a:pt x="7236" y="3979"/>
                    <a:pt x="7170" y="3672"/>
                  </a:cubicBezTo>
                  <a:lnTo>
                    <a:pt x="6907" y="2488"/>
                  </a:lnTo>
                  <a:cubicBezTo>
                    <a:pt x="6842" y="2181"/>
                    <a:pt x="6688" y="1896"/>
                    <a:pt x="6458" y="1676"/>
                  </a:cubicBezTo>
                  <a:lnTo>
                    <a:pt x="4846" y="141"/>
                  </a:lnTo>
                  <a:cubicBezTo>
                    <a:pt x="4751" y="47"/>
                    <a:pt x="4627" y="0"/>
                    <a:pt x="45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638487" y="732584"/>
            <a:ext cx="5829772" cy="1010700"/>
          </a:xfrm>
          <a:prstGeom prst="rect">
            <a:avLst/>
          </a:prstGeom>
          <a:noFill/>
          <a:ln>
            <a:noFill/>
          </a:ln>
        </p:spPr>
        <p:txBody>
          <a:bodyPr spcFirstLastPara="1" wrap="square" lIns="91425" tIns="91425" rIns="91425" bIns="91425" anchor="b" anchorCtr="0">
            <a:noAutofit/>
          </a:bodyPr>
          <a:lstStyle/>
          <a:p>
            <a:pPr marL="0" lvl="0" indent="0" algn="l" rtl="0">
              <a:lnSpc>
                <a:spcPct val="107000"/>
              </a:lnSpc>
              <a:spcBef>
                <a:spcPts val="0"/>
              </a:spcBef>
              <a:spcAft>
                <a:spcPts val="800"/>
              </a:spcAft>
              <a:buSzPts val="3000"/>
              <a:buNone/>
            </a:pPr>
            <a:r>
              <a:rPr lang="en-US" sz="3200" dirty="0">
                <a:latin typeface="Poppins SemiBold"/>
                <a:ea typeface="Poppins SemiBold"/>
                <a:cs typeface="Poppins SemiBold"/>
                <a:sym typeface="Poppins SemiBold"/>
              </a:rPr>
              <a:t>Rights vs. Responsibilities</a:t>
            </a:r>
            <a:endParaRPr sz="3200" dirty="0">
              <a:latin typeface="Poppins SemiBold"/>
              <a:ea typeface="Poppins SemiBold"/>
              <a:cs typeface="Poppins SemiBold"/>
              <a:sym typeface="Poppins SemiBold"/>
            </a:endParaRPr>
          </a:p>
        </p:txBody>
      </p:sp>
      <p:sp>
        <p:nvSpPr>
          <p:cNvPr id="95" name="Google Shape;95;p5"/>
          <p:cNvSpPr txBox="1">
            <a:spLocks noGrp="1"/>
          </p:cNvSpPr>
          <p:nvPr>
            <p:ph type="subTitle" idx="1"/>
          </p:nvPr>
        </p:nvSpPr>
        <p:spPr>
          <a:xfrm>
            <a:off x="896422" y="1965000"/>
            <a:ext cx="6941880" cy="2293961"/>
          </a:xfrm>
          <a:prstGeom prst="rect">
            <a:avLst/>
          </a:prstGeom>
          <a:noFill/>
          <a:ln>
            <a:noFill/>
          </a:ln>
        </p:spPr>
        <p:txBody>
          <a:bodyPr spcFirstLastPara="1" wrap="square" lIns="91425" tIns="91425" rIns="91425" bIns="91425" anchor="t" anchorCtr="0">
            <a:noAutofit/>
          </a:bodyPr>
          <a:lstStyle/>
          <a:p>
            <a:pPr marL="171450" lvl="0" indent="0" algn="just" rtl="0">
              <a:lnSpc>
                <a:spcPct val="150000"/>
              </a:lnSpc>
              <a:spcBef>
                <a:spcPts val="0"/>
              </a:spcBef>
              <a:spcAft>
                <a:spcPts val="0"/>
              </a:spcAft>
              <a:buSzPts val="1400"/>
              <a:buNone/>
            </a:pPr>
            <a:r>
              <a:rPr lang="en-US" sz="1800" dirty="0"/>
              <a:t>The </a:t>
            </a:r>
            <a:r>
              <a:rPr lang="en-US" sz="1800" i="1" dirty="0">
                <a:solidFill>
                  <a:srgbClr val="F36F00"/>
                </a:solidFill>
              </a:rPr>
              <a:t>rights</a:t>
            </a:r>
            <a:r>
              <a:rPr lang="en-US" sz="1800" i="1" dirty="0"/>
              <a:t> </a:t>
            </a:r>
            <a:r>
              <a:rPr lang="en-US" sz="1800" dirty="0"/>
              <a:t>of Citizens empower them to actively participate in democratic processes, while their </a:t>
            </a:r>
            <a:r>
              <a:rPr lang="en-US" sz="1800" i="1" dirty="0">
                <a:solidFill>
                  <a:srgbClr val="F36F00"/>
                </a:solidFill>
              </a:rPr>
              <a:t>responsibilities</a:t>
            </a:r>
            <a:r>
              <a:rPr lang="en-US" sz="1800" i="1" dirty="0"/>
              <a:t> </a:t>
            </a:r>
            <a:r>
              <a:rPr lang="en-US" sz="1800" dirty="0"/>
              <a:t>involve contributing positively to their communities and adhering to ethical and legal standards. </a:t>
            </a:r>
            <a:endParaRPr sz="1800" dirty="0">
              <a:latin typeface="Calibri"/>
              <a:ea typeface="Calibri"/>
              <a:cs typeface="Calibri"/>
              <a:sym typeface="Calibri"/>
            </a:endParaRPr>
          </a:p>
        </p:txBody>
      </p:sp>
      <p:sp>
        <p:nvSpPr>
          <p:cNvPr id="96" name="Google Shape;96;p5"/>
          <p:cNvSpPr/>
          <p:nvPr/>
        </p:nvSpPr>
        <p:spPr>
          <a:xfrm>
            <a:off x="6744911" y="625837"/>
            <a:ext cx="1593283" cy="1288976"/>
          </a:xfrm>
          <a:custGeom>
            <a:avLst/>
            <a:gdLst/>
            <a:ahLst/>
            <a:cxnLst/>
            <a:rect l="l" t="t" r="r" b="b"/>
            <a:pathLst>
              <a:path w="38441" h="31099" extrusionOk="0">
                <a:moveTo>
                  <a:pt x="19050" y="0"/>
                </a:moveTo>
                <a:cubicBezTo>
                  <a:pt x="16561" y="0"/>
                  <a:pt x="14127" y="395"/>
                  <a:pt x="12006" y="1193"/>
                </a:cubicBezTo>
                <a:cubicBezTo>
                  <a:pt x="4024" y="4208"/>
                  <a:pt x="0" y="13111"/>
                  <a:pt x="3005" y="21092"/>
                </a:cubicBezTo>
                <a:cubicBezTo>
                  <a:pt x="5343" y="27282"/>
                  <a:pt x="11222" y="31099"/>
                  <a:pt x="17467" y="31099"/>
                </a:cubicBezTo>
                <a:cubicBezTo>
                  <a:pt x="19274" y="31099"/>
                  <a:pt x="21112" y="30779"/>
                  <a:pt x="22904" y="30105"/>
                </a:cubicBezTo>
                <a:cubicBezTo>
                  <a:pt x="30886" y="27090"/>
                  <a:pt x="38440" y="16860"/>
                  <a:pt x="35425" y="8879"/>
                </a:cubicBezTo>
                <a:cubicBezTo>
                  <a:pt x="33219" y="3018"/>
                  <a:pt x="25928" y="0"/>
                  <a:pt x="190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
          <p:cNvSpPr txBox="1"/>
          <p:nvPr/>
        </p:nvSpPr>
        <p:spPr>
          <a:xfrm>
            <a:off x="6862803" y="849424"/>
            <a:ext cx="13575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8" name="Google Shape;98;p5" descr="Head with gears"/>
          <p:cNvPicPr preferRelativeResize="0"/>
          <p:nvPr/>
        </p:nvPicPr>
        <p:blipFill rotWithShape="1">
          <a:blip r:embed="rId3">
            <a:alphaModFix/>
          </a:blip>
          <a:srcRect/>
          <a:stretch/>
        </p:blipFill>
        <p:spPr>
          <a:xfrm>
            <a:off x="7187325" y="951107"/>
            <a:ext cx="638434" cy="638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ba3ea444c2_0_0"/>
          <p:cNvPicPr preferRelativeResize="0"/>
          <p:nvPr/>
        </p:nvPicPr>
        <p:blipFill>
          <a:blip r:embed="rId3">
            <a:alphaModFix/>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283782" y="620301"/>
            <a:ext cx="2424950" cy="1797525"/>
          </a:xfrm>
          <a:prstGeom prst="rect">
            <a:avLst/>
          </a:prstGeom>
          <a:noFill/>
          <a:ln>
            <a:noFill/>
          </a:ln>
        </p:spPr>
      </p:pic>
      <p:pic>
        <p:nvPicPr>
          <p:cNvPr id="104" name="Google Shape;104;g2ba3ea444c2_0_0"/>
          <p:cNvPicPr preferRelativeResize="0"/>
          <p:nvPr/>
        </p:nvPicPr>
        <p:blipFill>
          <a:blip r:embed="rId5">
            <a:alphaModFix/>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3223851" y="208716"/>
            <a:ext cx="2696297" cy="1797525"/>
          </a:xfrm>
          <a:prstGeom prst="rect">
            <a:avLst/>
          </a:prstGeom>
          <a:noFill/>
          <a:ln>
            <a:noFill/>
          </a:ln>
        </p:spPr>
      </p:pic>
      <p:pic>
        <p:nvPicPr>
          <p:cNvPr id="105" name="Google Shape;105;g2ba3ea444c2_0_0"/>
          <p:cNvPicPr preferRelativeResize="0"/>
          <p:nvPr/>
        </p:nvPicPr>
        <p:blipFill>
          <a:blip r:embed="rId7">
            <a:alphaModFix/>
            <a:extLst>
              <a:ext uri="{BEBA8EAE-BF5A-486C-A8C5-ECC9F3942E4B}">
                <a14:imgProps xmlns:a14="http://schemas.microsoft.com/office/drawing/2010/main">
                  <a14:imgLayer r:embed="rId8">
                    <a14:imgEffect>
                      <a14:artisticChalkSketch/>
                    </a14:imgEffect>
                  </a14:imgLayer>
                </a14:imgProps>
              </a:ext>
            </a:extLst>
          </a:blip>
          <a:stretch>
            <a:fillRect/>
          </a:stretch>
        </p:blipFill>
        <p:spPr>
          <a:xfrm>
            <a:off x="6284485" y="538389"/>
            <a:ext cx="2516825" cy="1679075"/>
          </a:xfrm>
          <a:prstGeom prst="rect">
            <a:avLst/>
          </a:prstGeom>
          <a:noFill/>
          <a:ln>
            <a:noFill/>
          </a:ln>
        </p:spPr>
      </p:pic>
      <p:pic>
        <p:nvPicPr>
          <p:cNvPr id="106" name="Google Shape;106;g2ba3ea444c2_0_0"/>
          <p:cNvPicPr preferRelativeResize="0"/>
          <p:nvPr/>
        </p:nvPicPr>
        <p:blipFill>
          <a:blip r:embed="rId9">
            <a:alphaModFix/>
            <a:extLst>
              <a:ext uri="{BEBA8EAE-BF5A-486C-A8C5-ECC9F3942E4B}">
                <a14:imgProps xmlns:a14="http://schemas.microsoft.com/office/drawing/2010/main">
                  <a14:imgLayer r:embed="rId10">
                    <a14:imgEffect>
                      <a14:artisticGlowEdges/>
                    </a14:imgEffect>
                  </a14:imgLayer>
                </a14:imgProps>
              </a:ext>
            </a:extLst>
          </a:blip>
          <a:stretch>
            <a:fillRect/>
          </a:stretch>
        </p:blipFill>
        <p:spPr>
          <a:xfrm>
            <a:off x="517977" y="2839798"/>
            <a:ext cx="3187724" cy="1797525"/>
          </a:xfrm>
          <a:prstGeom prst="rect">
            <a:avLst/>
          </a:prstGeom>
          <a:noFill/>
          <a:ln>
            <a:noFill/>
          </a:ln>
          <a:effectLst>
            <a:outerShdw dir="3600000" sx="8000" sy="8000" algn="ctr" rotWithShape="0">
              <a:srgbClr val="000000">
                <a:alpha val="92000"/>
              </a:srgbClr>
            </a:outerShdw>
          </a:effectLst>
        </p:spPr>
      </p:pic>
      <p:pic>
        <p:nvPicPr>
          <p:cNvPr id="107" name="Google Shape;107;g2ba3ea444c2_0_0"/>
          <p:cNvPicPr preferRelativeResize="0"/>
          <p:nvPr/>
        </p:nvPicPr>
        <p:blipFill>
          <a:blip r:embed="rId11">
            <a:alphaModFix/>
          </a:blip>
          <a:stretch>
            <a:fillRect/>
          </a:stretch>
        </p:blipFill>
        <p:spPr>
          <a:xfrm>
            <a:off x="5229728" y="2777628"/>
            <a:ext cx="3117074" cy="1911649"/>
          </a:xfrm>
          <a:prstGeom prst="rect">
            <a:avLst/>
          </a:prstGeom>
          <a:noFill/>
          <a:ln>
            <a:noFill/>
          </a:ln>
        </p:spPr>
      </p:pic>
      <p:pic>
        <p:nvPicPr>
          <p:cNvPr id="3" name="Picture 2" descr="A blue letter on a white background&#10;&#10;Description automatically generated">
            <a:extLst>
              <a:ext uri="{FF2B5EF4-FFF2-40B4-BE49-F238E27FC236}">
                <a16:creationId xmlns:a16="http://schemas.microsoft.com/office/drawing/2014/main" id="{6ED1348A-5461-C13E-8514-E259C11F175D}"/>
              </a:ext>
            </a:extLst>
          </p:cNvPr>
          <p:cNvPicPr>
            <a:picLocks noChangeAspect="1"/>
          </p:cNvPicPr>
          <p:nvPr/>
        </p:nvPicPr>
        <p:blipFill>
          <a:blip r:embed="rId12"/>
          <a:stretch>
            <a:fillRect/>
          </a:stretch>
        </p:blipFill>
        <p:spPr>
          <a:xfrm>
            <a:off x="3627769" y="2180935"/>
            <a:ext cx="1702797" cy="4737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80351" y="302241"/>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Major conventions signed and ratified by our country:</a:t>
            </a:r>
            <a:br>
              <a:rPr lang="en-US" sz="2800" dirty="0">
                <a:solidFill>
                  <a:schemeClr val="accent5"/>
                </a:solidFill>
                <a:latin typeface="Poppins SemiBold"/>
                <a:ea typeface="Poppins SemiBold"/>
                <a:cs typeface="Poppins SemiBold"/>
                <a:sym typeface="Poppins SemiBold"/>
              </a:rPr>
            </a:br>
            <a:endParaRPr sz="2800" dirty="0"/>
          </a:p>
        </p:txBody>
      </p:sp>
      <p:grpSp>
        <p:nvGrpSpPr>
          <p:cNvPr id="187" name="Google Shape;187;p10"/>
          <p:cNvGrpSpPr/>
          <p:nvPr/>
        </p:nvGrpSpPr>
        <p:grpSpPr>
          <a:xfrm>
            <a:off x="-3070335" y="53552"/>
            <a:ext cx="11900468" cy="5472816"/>
            <a:chOff x="-4594335" y="-704407"/>
            <a:chExt cx="11900468" cy="5472816"/>
          </a:xfrm>
        </p:grpSpPr>
        <p:sp>
          <p:nvSpPr>
            <p:cNvPr id="188" name="Google Shape;188;p10"/>
            <p:cNvSpPr/>
            <p:nvPr/>
          </p:nvSpPr>
          <p:spPr>
            <a:xfrm>
              <a:off x="-4594335" y="-704407"/>
              <a:ext cx="5472816" cy="5472816"/>
            </a:xfrm>
            <a:prstGeom prst="blockArc">
              <a:avLst>
                <a:gd name="adj1" fmla="val 18900000"/>
                <a:gd name="adj2" fmla="val 2700000"/>
                <a:gd name="adj3" fmla="val 395"/>
              </a:avLst>
            </a:pr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0"/>
            <p:cNvSpPr/>
            <p:nvPr/>
          </p:nvSpPr>
          <p:spPr>
            <a:xfrm>
              <a:off x="460128" y="312440"/>
              <a:ext cx="6846004" cy="625205"/>
            </a:xfrm>
            <a:prstGeom prst="rect">
              <a:avLst/>
            </a:prstGeom>
            <a:solidFill>
              <a:srgbClr val="FF7B2F">
                <a:alpha val="8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0"/>
            <p:cNvSpPr txBox="1"/>
            <p:nvPr/>
          </p:nvSpPr>
          <p:spPr>
            <a:xfrm>
              <a:off x="460128" y="312440"/>
              <a:ext cx="6846004" cy="625205"/>
            </a:xfrm>
            <a:prstGeom prst="rect">
              <a:avLst/>
            </a:prstGeom>
            <a:noFill/>
            <a:ln>
              <a:noFill/>
            </a:ln>
          </p:spPr>
          <p:txBody>
            <a:bodyPr spcFirstLastPara="1" wrap="square" lIns="496250"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The Convention on the Elimination of all forms of Racial Discrimination (ICERD)</a:t>
              </a:r>
              <a:endParaRPr sz="1400" b="0" i="0" u="none" strike="noStrike" cap="none" dirty="0">
                <a:solidFill>
                  <a:srgbClr val="000000"/>
                </a:solidFill>
                <a:latin typeface="Arial"/>
                <a:ea typeface="Arial"/>
                <a:cs typeface="Arial"/>
                <a:sym typeface="Arial"/>
              </a:endParaRPr>
            </a:p>
          </p:txBody>
        </p:sp>
        <p:sp>
          <p:nvSpPr>
            <p:cNvPr id="191" name="Google Shape;191;p10"/>
            <p:cNvSpPr/>
            <p:nvPr/>
          </p:nvSpPr>
          <p:spPr>
            <a:xfrm>
              <a:off x="69375" y="234289"/>
              <a:ext cx="781507" cy="781507"/>
            </a:xfrm>
            <a:prstGeom prst="ellipse">
              <a:avLst/>
            </a:prstGeom>
            <a:solidFill>
              <a:schemeClr val="lt1"/>
            </a:solidFill>
            <a:ln w="25400" cap="flat" cmpd="sng">
              <a:solidFill>
                <a:srgbClr val="FF7B2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p:nvPr/>
          </p:nvSpPr>
          <p:spPr>
            <a:xfrm>
              <a:off x="818573" y="1250411"/>
              <a:ext cx="6487560" cy="625205"/>
            </a:xfrm>
            <a:prstGeom prst="rect">
              <a:avLst/>
            </a:prstGeom>
            <a:solidFill>
              <a:srgbClr val="FF7B2F">
                <a:alpha val="7607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0"/>
            <p:cNvSpPr txBox="1"/>
            <p:nvPr/>
          </p:nvSpPr>
          <p:spPr>
            <a:xfrm>
              <a:off x="818573" y="1250411"/>
              <a:ext cx="6487560" cy="625205"/>
            </a:xfrm>
            <a:prstGeom prst="rect">
              <a:avLst/>
            </a:prstGeom>
            <a:noFill/>
            <a:ln>
              <a:noFill/>
            </a:ln>
          </p:spPr>
          <p:txBody>
            <a:bodyPr spcFirstLastPara="1" wrap="square" lIns="496250"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The International Covenant on Civil and Political Rights (ICCPR)</a:t>
              </a:r>
              <a:endParaRPr sz="1400" b="0" i="0" u="none" strike="noStrike" cap="none" dirty="0">
                <a:solidFill>
                  <a:srgbClr val="000000"/>
                </a:solidFill>
                <a:latin typeface="Arial"/>
                <a:ea typeface="Arial"/>
                <a:cs typeface="Arial"/>
                <a:sym typeface="Arial"/>
              </a:endParaRPr>
            </a:p>
          </p:txBody>
        </p:sp>
        <p:sp>
          <p:nvSpPr>
            <p:cNvPr id="194" name="Google Shape;194;p10"/>
            <p:cNvSpPr/>
            <p:nvPr/>
          </p:nvSpPr>
          <p:spPr>
            <a:xfrm>
              <a:off x="427819" y="1172260"/>
              <a:ext cx="781507" cy="781507"/>
            </a:xfrm>
            <a:prstGeom prst="ellipse">
              <a:avLst/>
            </a:prstGeom>
            <a:solidFill>
              <a:schemeClr val="lt1"/>
            </a:solidFill>
            <a:ln w="25400" cap="flat" cmpd="sng">
              <a:solidFill>
                <a:srgbClr val="FF7B2F">
                  <a:alpha val="76078"/>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0"/>
            <p:cNvSpPr/>
            <p:nvPr/>
          </p:nvSpPr>
          <p:spPr>
            <a:xfrm>
              <a:off x="818573" y="2188382"/>
              <a:ext cx="6487560" cy="625205"/>
            </a:xfrm>
            <a:prstGeom prst="rect">
              <a:avLst/>
            </a:prstGeom>
            <a:solidFill>
              <a:srgbClr val="FF7B2F">
                <a:alpha val="6235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0"/>
            <p:cNvSpPr txBox="1"/>
            <p:nvPr/>
          </p:nvSpPr>
          <p:spPr>
            <a:xfrm>
              <a:off x="818573" y="2188382"/>
              <a:ext cx="6487560" cy="625205"/>
            </a:xfrm>
            <a:prstGeom prst="rect">
              <a:avLst/>
            </a:prstGeom>
            <a:noFill/>
            <a:ln>
              <a:noFill/>
            </a:ln>
          </p:spPr>
          <p:txBody>
            <a:bodyPr spcFirstLastPara="1" wrap="square" lIns="496250"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The International Covenant on Economics, Social and Cultural Rights (ICESCR)</a:t>
              </a:r>
              <a:endParaRPr sz="1400" b="0" i="0" u="none" strike="noStrike" cap="none" dirty="0">
                <a:solidFill>
                  <a:srgbClr val="000000"/>
                </a:solidFill>
                <a:latin typeface="Arial"/>
                <a:ea typeface="Arial"/>
                <a:cs typeface="Arial"/>
                <a:sym typeface="Arial"/>
              </a:endParaRPr>
            </a:p>
          </p:txBody>
        </p:sp>
        <p:sp>
          <p:nvSpPr>
            <p:cNvPr id="197" name="Google Shape;197;p10"/>
            <p:cNvSpPr/>
            <p:nvPr/>
          </p:nvSpPr>
          <p:spPr>
            <a:xfrm>
              <a:off x="427819" y="2110232"/>
              <a:ext cx="781507" cy="781507"/>
            </a:xfrm>
            <a:prstGeom prst="ellipse">
              <a:avLst/>
            </a:prstGeom>
            <a:solidFill>
              <a:schemeClr val="lt1"/>
            </a:solidFill>
            <a:ln w="25400" cap="flat" cmpd="sng">
              <a:solidFill>
                <a:srgbClr val="FF7B2F">
                  <a:alpha val="62352"/>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p:nvPr/>
          </p:nvSpPr>
          <p:spPr>
            <a:xfrm>
              <a:off x="460128" y="3126353"/>
              <a:ext cx="6846004" cy="625205"/>
            </a:xfrm>
            <a:prstGeom prst="rect">
              <a:avLst/>
            </a:prstGeom>
            <a:solidFill>
              <a:srgbClr val="FF7B2F">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0"/>
            <p:cNvSpPr txBox="1"/>
            <p:nvPr/>
          </p:nvSpPr>
          <p:spPr>
            <a:xfrm>
              <a:off x="460128" y="3126353"/>
              <a:ext cx="6846004" cy="625205"/>
            </a:xfrm>
            <a:prstGeom prst="rect">
              <a:avLst/>
            </a:prstGeom>
            <a:noFill/>
            <a:ln>
              <a:noFill/>
            </a:ln>
          </p:spPr>
          <p:txBody>
            <a:bodyPr spcFirstLastPara="1" wrap="square" lIns="496250"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dirty="0">
                  <a:solidFill>
                    <a:schemeClr val="lt1"/>
                  </a:solidFill>
                  <a:latin typeface="Arial"/>
                  <a:ea typeface="Arial"/>
                  <a:cs typeface="Arial"/>
                  <a:sym typeface="Arial"/>
                </a:rPr>
                <a:t>The Convention on the Elimination of all forms of Discrimination against Women  (CEDAW)</a:t>
              </a:r>
              <a:endParaRPr sz="1400" b="0" i="0" u="none" strike="noStrike" cap="none" dirty="0">
                <a:solidFill>
                  <a:srgbClr val="000000"/>
                </a:solidFill>
                <a:latin typeface="Arial"/>
                <a:ea typeface="Arial"/>
                <a:cs typeface="Arial"/>
                <a:sym typeface="Arial"/>
              </a:endParaRPr>
            </a:p>
          </p:txBody>
        </p:sp>
        <p:sp>
          <p:nvSpPr>
            <p:cNvPr id="200" name="Google Shape;200;p10"/>
            <p:cNvSpPr/>
            <p:nvPr/>
          </p:nvSpPr>
          <p:spPr>
            <a:xfrm>
              <a:off x="69375" y="3048203"/>
              <a:ext cx="781507" cy="781507"/>
            </a:xfrm>
            <a:prstGeom prst="ellipse">
              <a:avLst/>
            </a:prstGeom>
            <a:solidFill>
              <a:schemeClr val="lt1"/>
            </a:solidFill>
            <a:ln w="25400" cap="flat" cmpd="sng">
              <a:solidFill>
                <a:srgbClr val="FF7B2F">
                  <a:alpha val="4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354373" y="327650"/>
            <a:ext cx="770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2000" dirty="0">
                <a:solidFill>
                  <a:schemeClr val="accent5"/>
                </a:solidFill>
                <a:latin typeface="Poppins SemiBold"/>
                <a:ea typeface="Poppins SemiBold"/>
                <a:cs typeface="Poppins SemiBold"/>
                <a:sym typeface="Poppins SemiBold"/>
              </a:rPr>
              <a:t>Major conventions signed and ratified by our country:</a:t>
            </a:r>
            <a:br>
              <a:rPr lang="en-US" sz="2800" dirty="0">
                <a:solidFill>
                  <a:schemeClr val="accent5"/>
                </a:solidFill>
                <a:latin typeface="Poppins SemiBold"/>
                <a:ea typeface="Poppins SemiBold"/>
                <a:cs typeface="Poppins SemiBold"/>
                <a:sym typeface="Poppins SemiBold"/>
              </a:rPr>
            </a:br>
            <a:endParaRPr sz="2800" dirty="0"/>
          </a:p>
        </p:txBody>
      </p:sp>
      <p:grpSp>
        <p:nvGrpSpPr>
          <p:cNvPr id="206" name="Google Shape;206;p11"/>
          <p:cNvGrpSpPr/>
          <p:nvPr/>
        </p:nvGrpSpPr>
        <p:grpSpPr>
          <a:xfrm>
            <a:off x="-3033965" y="58747"/>
            <a:ext cx="11859962" cy="5375698"/>
            <a:chOff x="-4594335" y="-704407"/>
            <a:chExt cx="11900467" cy="5472816"/>
          </a:xfrm>
        </p:grpSpPr>
        <p:sp>
          <p:nvSpPr>
            <p:cNvPr id="207" name="Google Shape;207;p11"/>
            <p:cNvSpPr/>
            <p:nvPr/>
          </p:nvSpPr>
          <p:spPr>
            <a:xfrm>
              <a:off x="-4594335" y="-704407"/>
              <a:ext cx="5472816" cy="5472816"/>
            </a:xfrm>
            <a:prstGeom prst="blockArc">
              <a:avLst>
                <a:gd name="adj1" fmla="val 18900000"/>
                <a:gd name="adj2" fmla="val 2700000"/>
                <a:gd name="adj3" fmla="val 395"/>
              </a:avLst>
            </a:prstGeom>
            <a:noFill/>
            <a:ln w="25400" cap="flat" cmpd="sng">
              <a:solidFill>
                <a:srgbClr val="FE8F6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
            <p:cNvSpPr/>
            <p:nvPr/>
          </p:nvSpPr>
          <p:spPr>
            <a:xfrm>
              <a:off x="564979" y="406400"/>
              <a:ext cx="6741153" cy="812800"/>
            </a:xfrm>
            <a:prstGeom prst="rect">
              <a:avLst/>
            </a:prstGeom>
            <a:solidFill>
              <a:srgbClr val="FF7B2F">
                <a:alpha val="8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1"/>
            <p:cNvSpPr txBox="1"/>
            <p:nvPr/>
          </p:nvSpPr>
          <p:spPr>
            <a:xfrm>
              <a:off x="564979" y="406400"/>
              <a:ext cx="6741153" cy="812800"/>
            </a:xfrm>
            <a:prstGeom prst="rect">
              <a:avLst/>
            </a:prstGeom>
            <a:noFill/>
            <a:ln>
              <a:noFill/>
            </a:ln>
          </p:spPr>
          <p:txBody>
            <a:bodyPr spcFirstLastPara="1" wrap="square" lIns="64515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dirty="0">
                  <a:solidFill>
                    <a:schemeClr val="lt1"/>
                  </a:solidFill>
                  <a:latin typeface="Arial"/>
                  <a:ea typeface="Arial"/>
                  <a:cs typeface="Arial"/>
                  <a:sym typeface="Arial"/>
                </a:rPr>
                <a:t>The Convention against Torture and other Cruel, Inhumane or Degrading Treatment or Punishment (CAT)</a:t>
              </a:r>
              <a:endParaRPr sz="1400" b="0" i="0" u="none" strike="noStrike" cap="none" dirty="0">
                <a:solidFill>
                  <a:srgbClr val="000000"/>
                </a:solidFill>
                <a:latin typeface="Arial"/>
                <a:ea typeface="Arial"/>
                <a:cs typeface="Arial"/>
                <a:sym typeface="Arial"/>
              </a:endParaRPr>
            </a:p>
          </p:txBody>
        </p:sp>
        <p:sp>
          <p:nvSpPr>
            <p:cNvPr id="210" name="Google Shape;210;p11"/>
            <p:cNvSpPr/>
            <p:nvPr/>
          </p:nvSpPr>
          <p:spPr>
            <a:xfrm>
              <a:off x="56979" y="304800"/>
              <a:ext cx="1016000" cy="1016000"/>
            </a:xfrm>
            <a:prstGeom prst="ellipse">
              <a:avLst/>
            </a:prstGeom>
            <a:solidFill>
              <a:schemeClr val="lt1"/>
            </a:solidFill>
            <a:ln w="25400" cap="flat" cmpd="sng">
              <a:solidFill>
                <a:srgbClr val="FF7B2F">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1"/>
            <p:cNvSpPr/>
            <p:nvPr/>
          </p:nvSpPr>
          <p:spPr>
            <a:xfrm>
              <a:off x="860432" y="1625599"/>
              <a:ext cx="6445700" cy="812800"/>
            </a:xfrm>
            <a:prstGeom prst="rect">
              <a:avLst/>
            </a:prstGeom>
            <a:solidFill>
              <a:srgbClr val="FF7B2F">
                <a:alpha val="6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1"/>
            <p:cNvSpPr txBox="1"/>
            <p:nvPr/>
          </p:nvSpPr>
          <p:spPr>
            <a:xfrm>
              <a:off x="860432" y="1625599"/>
              <a:ext cx="6445700" cy="812800"/>
            </a:xfrm>
            <a:prstGeom prst="rect">
              <a:avLst/>
            </a:prstGeom>
            <a:noFill/>
            <a:ln>
              <a:noFill/>
            </a:ln>
          </p:spPr>
          <p:txBody>
            <a:bodyPr spcFirstLastPara="1" wrap="square" lIns="64515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dirty="0">
                  <a:solidFill>
                    <a:schemeClr val="lt1"/>
                  </a:solidFill>
                  <a:latin typeface="Arial"/>
                  <a:ea typeface="Arial"/>
                  <a:cs typeface="Arial"/>
                  <a:sym typeface="Arial"/>
                </a:rPr>
                <a:t>The Convention on the rights of the Child (CRC)</a:t>
              </a:r>
              <a:endParaRPr sz="1400" b="0" i="0" u="none" strike="noStrike" cap="none" dirty="0">
                <a:solidFill>
                  <a:srgbClr val="000000"/>
                </a:solidFill>
                <a:latin typeface="Arial"/>
                <a:ea typeface="Arial"/>
                <a:cs typeface="Arial"/>
                <a:sym typeface="Arial"/>
              </a:endParaRPr>
            </a:p>
          </p:txBody>
        </p:sp>
        <p:sp>
          <p:nvSpPr>
            <p:cNvPr id="213" name="Google Shape;213;p11"/>
            <p:cNvSpPr/>
            <p:nvPr/>
          </p:nvSpPr>
          <p:spPr>
            <a:xfrm>
              <a:off x="352432" y="1523999"/>
              <a:ext cx="1016000" cy="1016000"/>
            </a:xfrm>
            <a:prstGeom prst="ellipse">
              <a:avLst/>
            </a:prstGeom>
            <a:solidFill>
              <a:schemeClr val="lt1"/>
            </a:solidFill>
            <a:ln w="25400" cap="flat" cmpd="sng">
              <a:solidFill>
                <a:srgbClr val="FF7B2F">
                  <a:alpha val="6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1"/>
            <p:cNvSpPr/>
            <p:nvPr/>
          </p:nvSpPr>
          <p:spPr>
            <a:xfrm>
              <a:off x="564979" y="2844800"/>
              <a:ext cx="6741153" cy="812800"/>
            </a:xfrm>
            <a:prstGeom prst="rect">
              <a:avLst/>
            </a:prstGeom>
            <a:solidFill>
              <a:srgbClr val="FF7B2F">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1"/>
            <p:cNvSpPr txBox="1"/>
            <p:nvPr/>
          </p:nvSpPr>
          <p:spPr>
            <a:xfrm>
              <a:off x="564979" y="2844800"/>
              <a:ext cx="6741153" cy="812800"/>
            </a:xfrm>
            <a:prstGeom prst="rect">
              <a:avLst/>
            </a:prstGeom>
            <a:noFill/>
            <a:ln>
              <a:noFill/>
            </a:ln>
          </p:spPr>
          <p:txBody>
            <a:bodyPr spcFirstLastPara="1" wrap="square" lIns="645150" tIns="53325" rIns="53325" bIns="53325"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dirty="0">
                  <a:solidFill>
                    <a:schemeClr val="lt1"/>
                  </a:solidFill>
                  <a:latin typeface="Arial"/>
                  <a:ea typeface="Arial"/>
                  <a:cs typeface="Arial"/>
                  <a:sym typeface="Arial"/>
                </a:rPr>
                <a:t>The Convention on the rights of Persons with Disabilities CRPD)</a:t>
              </a:r>
              <a:endParaRPr sz="1400" b="0" i="0" u="none" strike="noStrike" cap="none" dirty="0">
                <a:solidFill>
                  <a:srgbClr val="000000"/>
                </a:solidFill>
                <a:latin typeface="Arial"/>
                <a:ea typeface="Arial"/>
                <a:cs typeface="Arial"/>
                <a:sym typeface="Arial"/>
              </a:endParaRPr>
            </a:p>
          </p:txBody>
        </p:sp>
        <p:sp>
          <p:nvSpPr>
            <p:cNvPr id="216" name="Google Shape;216;p11"/>
            <p:cNvSpPr/>
            <p:nvPr/>
          </p:nvSpPr>
          <p:spPr>
            <a:xfrm>
              <a:off x="56979" y="2743200"/>
              <a:ext cx="1016000" cy="1016000"/>
            </a:xfrm>
            <a:prstGeom prst="ellipse">
              <a:avLst/>
            </a:prstGeom>
            <a:solidFill>
              <a:schemeClr val="lt1"/>
            </a:solidFill>
            <a:ln w="25400" cap="flat" cmpd="sng">
              <a:solidFill>
                <a:srgbClr val="FF7B2F">
                  <a:alpha val="4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ivic Education by Slidesgo">
  <a:themeElements>
    <a:clrScheme name="Simple Light">
      <a:dk1>
        <a:srgbClr val="121010"/>
      </a:dk1>
      <a:lt1>
        <a:srgbClr val="FFF2E7"/>
      </a:lt1>
      <a:dk2>
        <a:srgbClr val="FFCE00"/>
      </a:dk2>
      <a:lt2>
        <a:srgbClr val="FFBA86"/>
      </a:lt2>
      <a:accent1>
        <a:srgbClr val="FF7C30"/>
      </a:accent1>
      <a:accent2>
        <a:srgbClr val="E36BB0"/>
      </a:accent2>
      <a:accent3>
        <a:srgbClr val="008FCA"/>
      </a:accent3>
      <a:accent4>
        <a:srgbClr val="065584"/>
      </a:accent4>
      <a:accent5>
        <a:srgbClr val="00C091"/>
      </a:accent5>
      <a:accent6>
        <a:srgbClr val="FFFFFF"/>
      </a:accent6>
      <a:hlink>
        <a:srgbClr val="1210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1047</Words>
  <Application>Microsoft Office PowerPoint</Application>
  <PresentationFormat>On-screen Show (16:9)</PresentationFormat>
  <Paragraphs>97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 Education by Slidesgo</vt:lpstr>
      <vt:lpstr> Fundamental Rights and Freedoms</vt:lpstr>
      <vt:lpstr>PowerPoint Presentation</vt:lpstr>
      <vt:lpstr>Definition: Rights</vt:lpstr>
      <vt:lpstr>Fundamental Rights and Freedoms </vt:lpstr>
      <vt:lpstr>PowerPoint Presentation</vt:lpstr>
      <vt:lpstr>Rights vs. Responsibilities</vt:lpstr>
      <vt:lpstr>PowerPoint Presentation</vt:lpstr>
      <vt:lpstr>Major conventions signed and ratified by our country: </vt:lpstr>
      <vt:lpstr>Major conventions signed and ratified by our country: </vt:lpstr>
      <vt:lpstr>PowerPoint Presentation</vt:lpstr>
      <vt:lpstr> Article 17 of the Maldivian Constitution: </vt:lpstr>
      <vt:lpstr>Gender Equality bill:  </vt:lpstr>
      <vt:lpstr>Activity</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Fundamental Rights and Freedoms</dc:title>
  <dc:creator>Adam Mufassir</dc:creator>
  <cp:lastModifiedBy>Hassan Rafeeu</cp:lastModifiedBy>
  <cp:revision>6</cp:revision>
  <dcterms:modified xsi:type="dcterms:W3CDTF">2024-09-22T05:08:57Z</dcterms:modified>
</cp:coreProperties>
</file>